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08"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79" name="Shape 679"/>
          <p:cNvSpPr>
            <a:spLocks noGrp="1" noRot="1" noChangeAspect="1"/>
          </p:cNvSpPr>
          <p:nvPr>
            <p:ph type="sldImg"/>
          </p:nvPr>
        </p:nvSpPr>
        <p:spPr>
          <a:xfrm>
            <a:off x="1143000" y="685800"/>
            <a:ext cx="4572000" cy="3429000"/>
          </a:xfrm>
          <a:prstGeom prst="rect">
            <a:avLst/>
          </a:prstGeom>
        </p:spPr>
        <p:txBody>
          <a:bodyPr/>
          <a:lstStyle/>
          <a:p>
            <a:endParaRPr/>
          </a:p>
        </p:txBody>
      </p:sp>
      <p:sp>
        <p:nvSpPr>
          <p:cNvPr id="680" name="Shape 68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sbc.com/media/media-releases/2018/hsbc-trade-blockchain-transaction-press-re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Shape 712"/>
          <p:cNvSpPr>
            <a:spLocks noGrp="1" noRot="1" noChangeAspect="1"/>
          </p:cNvSpPr>
          <p:nvPr>
            <p:ph type="sldImg"/>
          </p:nvPr>
        </p:nvSpPr>
        <p:spPr>
          <a:xfrm>
            <a:off x="381000" y="685800"/>
            <a:ext cx="6096000" cy="3429000"/>
          </a:xfrm>
          <a:prstGeom prst="rect">
            <a:avLst/>
          </a:prstGeom>
        </p:spPr>
        <p:txBody>
          <a:bodyPr/>
          <a:lstStyle/>
          <a:p>
            <a:endParaRPr/>
          </a:p>
        </p:txBody>
      </p:sp>
      <p:sp>
        <p:nvSpPr>
          <p:cNvPr id="713" name="Shape 713"/>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perguntar quem tem conta bancaria e quem tem bitcoins e por que -&gt; confiança no sistema financeiro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Shape 816"/>
          <p:cNvSpPr>
            <a:spLocks noGrp="1" noRot="1" noChangeAspect="1"/>
          </p:cNvSpPr>
          <p:nvPr>
            <p:ph type="sldImg"/>
          </p:nvPr>
        </p:nvSpPr>
        <p:spPr>
          <a:xfrm>
            <a:off x="381000" y="685800"/>
            <a:ext cx="6096000" cy="3429000"/>
          </a:xfrm>
          <a:prstGeom prst="rect">
            <a:avLst/>
          </a:prstGeom>
        </p:spPr>
        <p:txBody>
          <a:bodyPr/>
          <a:lstStyle/>
          <a:p>
            <a:endParaRPr/>
          </a:p>
        </p:txBody>
      </p:sp>
      <p:sp>
        <p:nvSpPr>
          <p:cNvPr id="817" name="Shape 817"/>
          <p:cNvSpPr>
            <a:spLocks noGrp="1"/>
          </p:cNvSpPr>
          <p:nvPr>
            <p:ph type="body" sz="quarter" idx="1"/>
          </p:nvPr>
        </p:nvSpPr>
        <p:spPr>
          <a:prstGeom prst="rect">
            <a:avLst/>
          </a:prstGeom>
        </p:spPr>
        <p:txBody>
          <a:bodyPr/>
          <a:lstStyle/>
          <a:p>
            <a:pPr>
              <a:defRPr sz="1300"/>
            </a:pPr>
            <a:r>
              <a:t>https://www.ledgerinsights.com/blockchain-letter-of-credit-trade-finance-voltron/</a:t>
            </a:r>
          </a:p>
          <a:p>
            <a:pPr>
              <a:defRPr sz="1100"/>
            </a:pPr>
            <a:endParaRPr sz="1300">
              <a:solidFill>
                <a:srgbClr val="FFFFFF"/>
              </a:solidFill>
            </a:endParaRPr>
          </a:p>
          <a:p>
            <a:pPr>
              <a:defRPr sz="1300">
                <a:solidFill>
                  <a:srgbClr val="FFFFFF"/>
                </a:solidFill>
              </a:defRPr>
            </a:pPr>
            <a:r>
              <a:t>https://www.youtube.com/watch?v=bGfvyintsaseasec-trade-blockchain-transaction-press-release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hape 824"/>
          <p:cNvSpPr>
            <a:spLocks noGrp="1" noRot="1" noChangeAspect="1"/>
          </p:cNvSpPr>
          <p:nvPr>
            <p:ph type="sldImg"/>
          </p:nvPr>
        </p:nvSpPr>
        <p:spPr>
          <a:xfrm>
            <a:off x="381000" y="685800"/>
            <a:ext cx="6096000" cy="3429000"/>
          </a:xfrm>
          <a:prstGeom prst="rect">
            <a:avLst/>
          </a:prstGeom>
        </p:spPr>
        <p:txBody>
          <a:bodyPr/>
          <a:lstStyle/>
          <a:p>
            <a:endParaRPr/>
          </a:p>
        </p:txBody>
      </p:sp>
      <p:sp>
        <p:nvSpPr>
          <p:cNvPr id="825" name="Shape 825"/>
          <p:cNvSpPr>
            <a:spLocks noGrp="1"/>
          </p:cNvSpPr>
          <p:nvPr>
            <p:ph type="body" sz="quarter" idx="1"/>
          </p:nvPr>
        </p:nvSpPr>
        <p:spPr>
          <a:prstGeom prst="rect">
            <a:avLst/>
          </a:prstGeom>
        </p:spPr>
        <p:txBody>
          <a:bodyPr/>
          <a:lstStyle/>
          <a:p>
            <a:pPr>
              <a:defRPr sz="1300"/>
            </a:pPr>
            <a:r>
              <a:t>https://www.ledgerinsights.com/blockchain-letter-of-credit-trade-finance-voltron/</a:t>
            </a:r>
          </a:p>
          <a:p>
            <a:pPr>
              <a:defRPr sz="1100"/>
            </a:pPr>
            <a:endParaRPr sz="1300">
              <a:solidFill>
                <a:srgbClr val="FFFFFF"/>
              </a:solidFill>
            </a:endParaRPr>
          </a:p>
          <a:p>
            <a:pPr>
              <a:defRPr sz="1300">
                <a:solidFill>
                  <a:srgbClr val="FFFFFF"/>
                </a:solidFill>
              </a:defRPr>
            </a:pPr>
            <a:r>
              <a:t>https://www.youtube.com/watch?v=bGfvyintsaseasec-trade-blockchain-transaction-press-release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Shape 831"/>
          <p:cNvSpPr>
            <a:spLocks noGrp="1" noRot="1" noChangeAspect="1"/>
          </p:cNvSpPr>
          <p:nvPr>
            <p:ph type="sldImg"/>
          </p:nvPr>
        </p:nvSpPr>
        <p:spPr>
          <a:xfrm>
            <a:off x="381000" y="685800"/>
            <a:ext cx="6096000" cy="3429000"/>
          </a:xfrm>
          <a:prstGeom prst="rect">
            <a:avLst/>
          </a:prstGeom>
        </p:spPr>
        <p:txBody>
          <a:bodyPr/>
          <a:lstStyle/>
          <a:p>
            <a:endParaRPr/>
          </a:p>
        </p:txBody>
      </p:sp>
      <p:sp>
        <p:nvSpPr>
          <p:cNvPr id="832" name="Shape 832"/>
          <p:cNvSpPr>
            <a:spLocks noGrp="1"/>
          </p:cNvSpPr>
          <p:nvPr>
            <p:ph type="body" sz="quarter" idx="1"/>
          </p:nvPr>
        </p:nvSpPr>
        <p:spPr>
          <a:prstGeom prst="rect">
            <a:avLst/>
          </a:prstGeom>
        </p:spPr>
        <p:txBody>
          <a:bodyPr/>
          <a:lstStyle>
            <a:lvl1pPr>
              <a:defRPr sz="1100"/>
            </a:lvl1pPr>
          </a:lstStyle>
          <a:p>
            <a:r>
              <a:t>https://www.coindesk.com/this-brazilian-bank-is-using-ethereum-to-issue-a-stablecoin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Shape 858"/>
          <p:cNvSpPr>
            <a:spLocks noGrp="1" noRot="1" noChangeAspect="1"/>
          </p:cNvSpPr>
          <p:nvPr>
            <p:ph type="sldImg"/>
          </p:nvPr>
        </p:nvSpPr>
        <p:spPr>
          <a:xfrm>
            <a:off x="381000" y="685800"/>
            <a:ext cx="6096000" cy="3429000"/>
          </a:xfrm>
          <a:prstGeom prst="rect">
            <a:avLst/>
          </a:prstGeom>
        </p:spPr>
        <p:txBody>
          <a:bodyPr/>
          <a:lstStyle/>
          <a:p>
            <a:endParaRPr/>
          </a:p>
        </p:txBody>
      </p:sp>
      <p:sp>
        <p:nvSpPr>
          <p:cNvPr id="859" name="Shape 859"/>
          <p:cNvSpPr>
            <a:spLocks noGrp="1"/>
          </p:cNvSpPr>
          <p:nvPr>
            <p:ph type="body" sz="quarter" idx="1"/>
          </p:nvPr>
        </p:nvSpPr>
        <p:spPr>
          <a:prstGeom prst="rect">
            <a:avLst/>
          </a:prstGeom>
        </p:spPr>
        <p:txBody>
          <a:bodyPr/>
          <a:lstStyle/>
          <a:p>
            <a:pPr>
              <a:defRPr sz="1300"/>
            </a:pPr>
            <a:r>
              <a:t>https://www.ledgerinsights.com/blockchain-letter-of-credit-trade-finance-voltron/</a:t>
            </a:r>
          </a:p>
          <a:p>
            <a:pPr>
              <a:defRPr sz="1100"/>
            </a:pPr>
            <a:endParaRPr sz="1300">
              <a:solidFill>
                <a:srgbClr val="FFFFFF"/>
              </a:solidFill>
            </a:endParaRPr>
          </a:p>
          <a:p>
            <a:pPr>
              <a:defRPr sz="1300">
                <a:solidFill>
                  <a:srgbClr val="FFFFFF"/>
                </a:solidFill>
              </a:defRPr>
            </a:pPr>
            <a:r>
              <a:t>https://www.youtube.com/watch?v=bGfvyintsaseasec-trade-blockchain-transaction-press-release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Shape 864"/>
          <p:cNvSpPr>
            <a:spLocks noGrp="1" noRot="1" noChangeAspect="1"/>
          </p:cNvSpPr>
          <p:nvPr>
            <p:ph type="sldImg"/>
          </p:nvPr>
        </p:nvSpPr>
        <p:spPr>
          <a:xfrm>
            <a:off x="381000" y="685800"/>
            <a:ext cx="6096000" cy="3429000"/>
          </a:xfrm>
          <a:prstGeom prst="rect">
            <a:avLst/>
          </a:prstGeom>
        </p:spPr>
        <p:txBody>
          <a:bodyPr/>
          <a:lstStyle/>
          <a:p>
            <a:endParaRPr/>
          </a:p>
        </p:txBody>
      </p:sp>
      <p:sp>
        <p:nvSpPr>
          <p:cNvPr id="865" name="Shape 865"/>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perguntar quem tem conta bancaria e quem tem bitcoins e por que -&gt; confiança no sistema financeiro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Shape 871"/>
          <p:cNvSpPr>
            <a:spLocks noGrp="1" noRot="1" noChangeAspect="1"/>
          </p:cNvSpPr>
          <p:nvPr>
            <p:ph type="sldImg"/>
          </p:nvPr>
        </p:nvSpPr>
        <p:spPr>
          <a:xfrm>
            <a:off x="381000" y="685800"/>
            <a:ext cx="6096000" cy="3429000"/>
          </a:xfrm>
          <a:prstGeom prst="rect">
            <a:avLst/>
          </a:prstGeom>
        </p:spPr>
        <p:txBody>
          <a:bodyPr/>
          <a:lstStyle/>
          <a:p>
            <a:endParaRPr/>
          </a:p>
        </p:txBody>
      </p:sp>
      <p:sp>
        <p:nvSpPr>
          <p:cNvPr id="872" name="Shape 872"/>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perguntar quem tem conta bancaria e quem tem bitcoins e por que -&gt; confiança no sistema financeiro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Shape 878"/>
          <p:cNvSpPr>
            <a:spLocks noGrp="1" noRot="1" noChangeAspect="1"/>
          </p:cNvSpPr>
          <p:nvPr>
            <p:ph type="sldImg"/>
          </p:nvPr>
        </p:nvSpPr>
        <p:spPr>
          <a:xfrm>
            <a:off x="381000" y="685800"/>
            <a:ext cx="6096000" cy="3429000"/>
          </a:xfrm>
          <a:prstGeom prst="rect">
            <a:avLst/>
          </a:prstGeom>
        </p:spPr>
        <p:txBody>
          <a:bodyPr/>
          <a:lstStyle/>
          <a:p>
            <a:endParaRPr/>
          </a:p>
        </p:txBody>
      </p:sp>
      <p:sp>
        <p:nvSpPr>
          <p:cNvPr id="879" name="Shape 879"/>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perguntar quem tem conta bancaria e quem tem bitcoins e por que -&gt; confiança no sistema financeiro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a:spLocks noGrp="1" noRot="1" noChangeAspect="1"/>
          </p:cNvSpPr>
          <p:nvPr>
            <p:ph type="sldImg"/>
          </p:nvPr>
        </p:nvSpPr>
        <p:spPr>
          <a:xfrm>
            <a:off x="381000" y="685800"/>
            <a:ext cx="6096000" cy="3429000"/>
          </a:xfrm>
          <a:prstGeom prst="rect">
            <a:avLst/>
          </a:prstGeom>
        </p:spPr>
        <p:txBody>
          <a:bodyPr/>
          <a:lstStyle/>
          <a:p>
            <a:endParaRPr/>
          </a:p>
        </p:txBody>
      </p:sp>
      <p:sp>
        <p:nvSpPr>
          <p:cNvPr id="886" name="Shape 886"/>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perguntar quem tem conta bancaria e quem tem bitcoins e por que -&gt; confiança no sistema financeiro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a:spLocks noGrp="1" noRot="1" noChangeAspect="1"/>
          </p:cNvSpPr>
          <p:nvPr>
            <p:ph type="sldImg"/>
          </p:nvPr>
        </p:nvSpPr>
        <p:spPr>
          <a:xfrm>
            <a:off x="381000" y="685800"/>
            <a:ext cx="6096000" cy="3429000"/>
          </a:xfrm>
          <a:prstGeom prst="rect">
            <a:avLst/>
          </a:prstGeom>
        </p:spPr>
        <p:txBody>
          <a:bodyPr/>
          <a:lstStyle/>
          <a:p>
            <a:endParaRPr/>
          </a:p>
        </p:txBody>
      </p:sp>
      <p:sp>
        <p:nvSpPr>
          <p:cNvPr id="721" name="Shape 72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bitcoin surgindo em 2008/09 como proposta de troca de dinheiro em ambiente digital sem a intermediação de bancos. </a:t>
            </a:r>
            <a:endParaRPr sz="1100"/>
          </a:p>
          <a:p>
            <a:pPr>
              <a:spcBef>
                <a:spcPts val="400"/>
              </a:spcBef>
              <a:defRPr sz="1200">
                <a:latin typeface="Calibri"/>
                <a:ea typeface="Calibri"/>
                <a:cs typeface="Calibri"/>
                <a:sym typeface="Calibri"/>
              </a:defRPr>
            </a:pPr>
            <a:r>
              <a:t>explorar pseudonimo X pessoa realmente chamada satoshi</a:t>
            </a:r>
            <a:endParaRPr sz="1100"/>
          </a:p>
          <a:p>
            <a:pPr>
              <a:spcBef>
                <a:spcPts val="400"/>
              </a:spcBef>
              <a:defRPr sz="1200">
                <a:latin typeface="Calibri"/>
                <a:ea typeface="Calibri"/>
                <a:cs typeface="Calibri"/>
                <a:sym typeface="Calibri"/>
              </a:defRPr>
            </a:pPr>
            <a:r>
              <a:t>Ideia de desintermediacao p trocas financeiras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noRot="1" noChangeAspect="1"/>
          </p:cNvSpPr>
          <p:nvPr>
            <p:ph type="sldImg"/>
          </p:nvPr>
        </p:nvSpPr>
        <p:spPr>
          <a:xfrm>
            <a:off x="381000" y="685800"/>
            <a:ext cx="6096000" cy="3429000"/>
          </a:xfrm>
          <a:prstGeom prst="rect">
            <a:avLst/>
          </a:prstGeom>
        </p:spPr>
        <p:txBody>
          <a:bodyPr/>
          <a:lstStyle/>
          <a:p>
            <a:endParaRPr/>
          </a:p>
        </p:txBody>
      </p:sp>
      <p:sp>
        <p:nvSpPr>
          <p:cNvPr id="731" name="Shape 731"/>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bitcoin é então a unidade digital sendo trocada e blockchain a arquitetura tecnológica composta para viabilizar a troca de bitcoin, tendo como base a criptografia como um dos principais pilares.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hape 751"/>
          <p:cNvSpPr>
            <a:spLocks noGrp="1" noRot="1" noChangeAspect="1"/>
          </p:cNvSpPr>
          <p:nvPr>
            <p:ph type="sldImg"/>
          </p:nvPr>
        </p:nvSpPr>
        <p:spPr>
          <a:xfrm>
            <a:off x="381000" y="685800"/>
            <a:ext cx="6096000" cy="3429000"/>
          </a:xfrm>
          <a:prstGeom prst="rect">
            <a:avLst/>
          </a:prstGeom>
        </p:spPr>
        <p:txBody>
          <a:bodyPr/>
          <a:lstStyle/>
          <a:p>
            <a:endParaRPr/>
          </a:p>
        </p:txBody>
      </p:sp>
      <p:sp>
        <p:nvSpPr>
          <p:cNvPr id="752" name="Shape 752"/>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Analisar diversos dados: preco como media, numero de criptos, etc.</a:t>
            </a:r>
          </a:p>
          <a:p>
            <a:pPr>
              <a:defRPr sz="1100"/>
            </a:pPr>
            <a:endParaRPr/>
          </a:p>
          <a:p>
            <a:pPr>
              <a:defRPr sz="1100"/>
            </a:pPr>
            <a:r>
              <a:t>www.coinmarketcap.com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Shape 772"/>
          <p:cNvSpPr>
            <a:spLocks noGrp="1" noRot="1" noChangeAspect="1"/>
          </p:cNvSpPr>
          <p:nvPr>
            <p:ph type="sldImg"/>
          </p:nvPr>
        </p:nvSpPr>
        <p:spPr>
          <a:xfrm>
            <a:off x="381000" y="685800"/>
            <a:ext cx="6096000" cy="3429000"/>
          </a:xfrm>
          <a:prstGeom prst="rect">
            <a:avLst/>
          </a:prstGeom>
        </p:spPr>
        <p:txBody>
          <a:bodyPr/>
          <a:lstStyle/>
          <a:p>
            <a:endParaRPr/>
          </a:p>
        </p:txBody>
      </p:sp>
      <p:sp>
        <p:nvSpPr>
          <p:cNvPr id="773" name="Shape 773"/>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perguntar quem tem conta bancaria e quem tem bitcoins e por que -&gt; confiança no sistema financeiro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hape 783"/>
          <p:cNvSpPr>
            <a:spLocks noGrp="1" noRot="1" noChangeAspect="1"/>
          </p:cNvSpPr>
          <p:nvPr>
            <p:ph type="sldImg"/>
          </p:nvPr>
        </p:nvSpPr>
        <p:spPr>
          <a:xfrm>
            <a:off x="381000" y="685800"/>
            <a:ext cx="6096000" cy="3429000"/>
          </a:xfrm>
          <a:prstGeom prst="rect">
            <a:avLst/>
          </a:prstGeom>
        </p:spPr>
        <p:txBody>
          <a:bodyPr/>
          <a:lstStyle/>
          <a:p>
            <a:endParaRPr/>
          </a:p>
        </p:txBody>
      </p:sp>
      <p:sp>
        <p:nvSpPr>
          <p:cNvPr id="784" name="Shape 784"/>
          <p:cNvSpPr>
            <a:spLocks noGrp="1"/>
          </p:cNvSpPr>
          <p:nvPr>
            <p:ph type="body" sz="quarter" idx="1"/>
          </p:nvPr>
        </p:nvSpPr>
        <p:spPr>
          <a:prstGeom prst="rect">
            <a:avLst/>
          </a:prstGeom>
        </p:spPr>
        <p:txBody>
          <a:bodyPr/>
          <a:lstStyle>
            <a:lvl1pPr>
              <a:defRPr sz="1100"/>
            </a:lvl1pPr>
          </a:lstStyle>
          <a:p>
            <a:r>
              <a:t>pop up: o termo blockchain está sendo utilizado em sentido amplo. tecnicamente, há uma diferenciação entre blockchain e DLTs, isto será explicado no próximo módulo.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Shape 795"/>
          <p:cNvSpPr>
            <a:spLocks noGrp="1" noRot="1" noChangeAspect="1"/>
          </p:cNvSpPr>
          <p:nvPr>
            <p:ph type="sldImg"/>
          </p:nvPr>
        </p:nvSpPr>
        <p:spPr>
          <a:xfrm>
            <a:off x="381000" y="685800"/>
            <a:ext cx="6096000" cy="3429000"/>
          </a:xfrm>
          <a:prstGeom prst="rect">
            <a:avLst/>
          </a:prstGeom>
        </p:spPr>
        <p:txBody>
          <a:bodyPr/>
          <a:lstStyle/>
          <a:p>
            <a:endParaRPr/>
          </a:p>
        </p:txBody>
      </p:sp>
      <p:sp>
        <p:nvSpPr>
          <p:cNvPr id="796" name="Shape 796"/>
          <p:cNvSpPr>
            <a:spLocks noGrp="1"/>
          </p:cNvSpPr>
          <p:nvPr>
            <p:ph type="body" sz="quarter" idx="1"/>
          </p:nvPr>
        </p:nvSpPr>
        <p:spPr>
          <a:prstGeom prst="rect">
            <a:avLst/>
          </a:prstGeom>
        </p:spPr>
        <p:txBody>
          <a:bodyPr/>
          <a:lstStyle>
            <a:lvl1pPr>
              <a:defRPr sz="2000" b="1">
                <a:solidFill>
                  <a:srgbClr val="F2B940"/>
                </a:solidFill>
              </a:defRPr>
            </a:lvl1pPr>
          </a:lstStyle>
          <a:p>
            <a:r>
              <a:t>https://medium.com/fluree/blockchain-for-2018-and-beyond-a-growing-list-of-blockchain-use-cases-37db7c19fb99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Shape 801"/>
          <p:cNvSpPr>
            <a:spLocks noGrp="1" noRot="1" noChangeAspect="1"/>
          </p:cNvSpPr>
          <p:nvPr>
            <p:ph type="sldImg"/>
          </p:nvPr>
        </p:nvSpPr>
        <p:spPr>
          <a:xfrm>
            <a:off x="381000" y="685800"/>
            <a:ext cx="6096000" cy="3429000"/>
          </a:xfrm>
          <a:prstGeom prst="rect">
            <a:avLst/>
          </a:prstGeom>
        </p:spPr>
        <p:txBody>
          <a:bodyPr/>
          <a:lstStyle/>
          <a:p>
            <a:endParaRPr/>
          </a:p>
        </p:txBody>
      </p:sp>
      <p:sp>
        <p:nvSpPr>
          <p:cNvPr id="802" name="Shape 802"/>
          <p:cNvSpPr>
            <a:spLocks noGrp="1"/>
          </p:cNvSpPr>
          <p:nvPr>
            <p:ph type="body" sz="quarter" idx="1"/>
          </p:nvPr>
        </p:nvSpPr>
        <p:spPr>
          <a:prstGeom prst="rect">
            <a:avLst/>
          </a:prstGeom>
        </p:spPr>
        <p:txBody>
          <a:bodyPr/>
          <a:lstStyle>
            <a:lvl1pPr>
              <a:defRPr sz="1200">
                <a:latin typeface="Calibri"/>
                <a:ea typeface="Calibri"/>
                <a:cs typeface="Calibri"/>
                <a:sym typeface="Calibri"/>
              </a:defRPr>
            </a:lvl1pPr>
          </a:lstStyle>
          <a:p>
            <a:r>
              <a:t>perguntar quem tem conta bancaria e quem tem bitcoins e por que -&gt; confiança no sistema financeiro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Shape 809"/>
          <p:cNvSpPr>
            <a:spLocks noGrp="1" noRot="1" noChangeAspect="1"/>
          </p:cNvSpPr>
          <p:nvPr>
            <p:ph type="sldImg"/>
          </p:nvPr>
        </p:nvSpPr>
        <p:spPr>
          <a:xfrm>
            <a:off x="381000" y="685800"/>
            <a:ext cx="6096000" cy="3429000"/>
          </a:xfrm>
          <a:prstGeom prst="rect">
            <a:avLst/>
          </a:prstGeom>
        </p:spPr>
        <p:txBody>
          <a:bodyPr/>
          <a:lstStyle/>
          <a:p>
            <a:endParaRPr/>
          </a:p>
        </p:txBody>
      </p:sp>
      <p:sp>
        <p:nvSpPr>
          <p:cNvPr id="810" name="Shape 810"/>
          <p:cNvSpPr>
            <a:spLocks noGrp="1"/>
          </p:cNvSpPr>
          <p:nvPr>
            <p:ph type="body" sz="quarter" idx="1"/>
          </p:nvPr>
        </p:nvSpPr>
        <p:spPr>
          <a:prstGeom prst="rect">
            <a:avLst/>
          </a:prstGeom>
        </p:spPr>
        <p:txBody>
          <a:bodyPr/>
          <a:lstStyle/>
          <a:p>
            <a:pPr>
              <a:defRPr sz="1300" u="sng">
                <a:solidFill>
                  <a:srgbClr val="2200CC"/>
                </a:solidFill>
              </a:defRPr>
            </a:pPr>
            <a:r>
              <a:rPr>
                <a:solidFill>
                  <a:schemeClr val="accent5"/>
                </a:solidFill>
                <a:uFill>
                  <a:solidFill>
                    <a:schemeClr val="accent5"/>
                  </a:solidFill>
                </a:uFill>
                <a:hlinkClick r:id="rId3"/>
              </a:rPr>
              <a:t>https://www.hsbc.com/media/media-releases/2018/hsbc-trade-blockchain-transaction-press-rel</a:t>
            </a:r>
          </a:p>
          <a:p>
            <a:pPr>
              <a:defRPr sz="1100"/>
            </a:pPr>
            <a:endParaRPr sz="1300">
              <a:solidFill>
                <a:srgbClr val="FFFFFF"/>
              </a:solidFill>
            </a:endParaRPr>
          </a:p>
          <a:p>
            <a:pPr>
              <a:defRPr sz="1300">
                <a:solidFill>
                  <a:srgbClr val="FFFFFF"/>
                </a:solidFill>
              </a:defRPr>
            </a:pPr>
            <a:r>
              <a:t>https://www.youtube.com/watch?v=bGfvyintsaseasec-trade-blockchain-transaction-press-release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exto do Título"/>
          <p:cNvSpPr txBox="1">
            <a:spLocks noGrp="1"/>
          </p:cNvSpPr>
          <p:nvPr>
            <p:ph type="title"/>
          </p:nvPr>
        </p:nvSpPr>
        <p:spPr>
          <a:xfrm>
            <a:off x="311708" y="744574"/>
            <a:ext cx="8520601" cy="2052601"/>
          </a:xfrm>
          <a:prstGeom prst="rect">
            <a:avLst/>
          </a:prstGeom>
        </p:spPr>
        <p:txBody>
          <a:bodyPr anchor="b"/>
          <a:lstStyle>
            <a:lvl1pPr algn="ctr">
              <a:defRPr sz="5200"/>
            </a:lvl1pPr>
          </a:lstStyle>
          <a:p>
            <a:r>
              <a:t>Texto do Título</a:t>
            </a:r>
          </a:p>
        </p:txBody>
      </p:sp>
      <p:sp>
        <p:nvSpPr>
          <p:cNvPr id="12" name="Nível de Corpo Um…"/>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3"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Texto do Título"/>
          <p:cNvSpPr txBox="1">
            <a:spLocks noGrp="1"/>
          </p:cNvSpPr>
          <p:nvPr>
            <p:ph type="title"/>
          </p:nvPr>
        </p:nvSpPr>
        <p:spPr>
          <a:xfrm>
            <a:off x="311699" y="1106125"/>
            <a:ext cx="8520602" cy="1963500"/>
          </a:xfrm>
          <a:prstGeom prst="rect">
            <a:avLst/>
          </a:prstGeom>
        </p:spPr>
        <p:txBody>
          <a:bodyPr anchor="b"/>
          <a:lstStyle>
            <a:lvl1pPr algn="ctr">
              <a:defRPr sz="12000"/>
            </a:lvl1pPr>
          </a:lstStyle>
          <a:p>
            <a:r>
              <a:t>Texto do Título</a:t>
            </a:r>
          </a:p>
        </p:txBody>
      </p:sp>
      <p:sp>
        <p:nvSpPr>
          <p:cNvPr id="92" name="Nível de Corpo Um…"/>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Nível de Corpo Um</a:t>
            </a:r>
          </a:p>
          <a:p>
            <a:pPr lvl="1"/>
            <a:r>
              <a:t>Nível de Corpo Dois</a:t>
            </a:r>
          </a:p>
          <a:p>
            <a:pPr lvl="2"/>
            <a:r>
              <a:t>Nível de Corpo Três</a:t>
            </a:r>
          </a:p>
          <a:p>
            <a:pPr lvl="3"/>
            <a:r>
              <a:t>Nível de Corpo Quatro</a:t>
            </a:r>
          </a:p>
          <a:p>
            <a:pPr lvl="4"/>
            <a:r>
              <a:t>Nível de Corpo Cinco</a:t>
            </a:r>
          </a:p>
        </p:txBody>
      </p:sp>
      <p:sp>
        <p:nvSpPr>
          <p:cNvPr id="93"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07" name="Google Shape;55;p14"/>
          <p:cNvSpPr>
            <a:spLocks noGrp="1"/>
          </p:cNvSpPr>
          <p:nvPr>
            <p:ph type="pic" idx="13"/>
          </p:nvPr>
        </p:nvSpPr>
        <p:spPr>
          <a:xfrm>
            <a:off x="0" y="0"/>
            <a:ext cx="9144000" cy="5144100"/>
          </a:xfrm>
          <a:prstGeom prst="rect">
            <a:avLst/>
          </a:prstGeom>
        </p:spPr>
        <p:txBody>
          <a:bodyPr lIns="91439" tIns="45719" rIns="91439" bIns="45719">
            <a:noAutofit/>
          </a:bodyPr>
          <a:lstStyle/>
          <a:p>
            <a:endParaRPr/>
          </a:p>
        </p:txBody>
      </p:sp>
      <p:sp>
        <p:nvSpPr>
          <p:cNvPr id="108"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115"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0_Пользовательский макет">
    <p:spTree>
      <p:nvGrpSpPr>
        <p:cNvPr id="1" name=""/>
        <p:cNvGrpSpPr/>
        <p:nvPr/>
      </p:nvGrpSpPr>
      <p:grpSpPr>
        <a:xfrm>
          <a:off x="0" y="0"/>
          <a:ext cx="0" cy="0"/>
          <a:chOff x="0" y="0"/>
          <a:chExt cx="0" cy="0"/>
        </a:xfrm>
      </p:grpSpPr>
      <p:sp>
        <p:nvSpPr>
          <p:cNvPr id="122" name="Google Shape;60;p16"/>
          <p:cNvSpPr>
            <a:spLocks noGrp="1"/>
          </p:cNvSpPr>
          <p:nvPr>
            <p:ph type="pic" idx="13"/>
          </p:nvPr>
        </p:nvSpPr>
        <p:spPr>
          <a:xfrm>
            <a:off x="3853655" y="0"/>
            <a:ext cx="5290201" cy="5144100"/>
          </a:xfrm>
          <a:prstGeom prst="rect">
            <a:avLst/>
          </a:prstGeom>
        </p:spPr>
        <p:txBody>
          <a:bodyPr lIns="91439" tIns="45719" rIns="91439" bIns="45719">
            <a:noAutofit/>
          </a:bodyPr>
          <a:lstStyle/>
          <a:p>
            <a:endParaRPr/>
          </a:p>
        </p:txBody>
      </p:sp>
      <p:sp>
        <p:nvSpPr>
          <p:cNvPr id="123"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4_Пользовательский макет">
    <p:spTree>
      <p:nvGrpSpPr>
        <p:cNvPr id="1" name=""/>
        <p:cNvGrpSpPr/>
        <p:nvPr/>
      </p:nvGrpSpPr>
      <p:grpSpPr>
        <a:xfrm>
          <a:off x="0" y="0"/>
          <a:ext cx="0" cy="0"/>
          <a:chOff x="0" y="0"/>
          <a:chExt cx="0" cy="0"/>
        </a:xfrm>
      </p:grpSpPr>
      <p:sp>
        <p:nvSpPr>
          <p:cNvPr id="130" name="Google Shape;63;p17"/>
          <p:cNvSpPr>
            <a:spLocks noGrp="1"/>
          </p:cNvSpPr>
          <p:nvPr>
            <p:ph type="pic" idx="13"/>
          </p:nvPr>
        </p:nvSpPr>
        <p:spPr>
          <a:xfrm>
            <a:off x="0" y="-794"/>
            <a:ext cx="4572000" cy="5144100"/>
          </a:xfrm>
          <a:prstGeom prst="rect">
            <a:avLst/>
          </a:prstGeom>
        </p:spPr>
        <p:txBody>
          <a:bodyPr lIns="91439" tIns="45719" rIns="91439" bIns="45719">
            <a:noAutofit/>
          </a:bodyPr>
          <a:lstStyle/>
          <a:p>
            <a:endParaRPr/>
          </a:p>
        </p:txBody>
      </p:sp>
      <p:sp>
        <p:nvSpPr>
          <p:cNvPr id="131"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Пользовательский макет">
    <p:spTree>
      <p:nvGrpSpPr>
        <p:cNvPr id="1" name=""/>
        <p:cNvGrpSpPr/>
        <p:nvPr/>
      </p:nvGrpSpPr>
      <p:grpSpPr>
        <a:xfrm>
          <a:off x="0" y="0"/>
          <a:ext cx="0" cy="0"/>
          <a:chOff x="0" y="0"/>
          <a:chExt cx="0" cy="0"/>
        </a:xfrm>
      </p:grpSpPr>
      <p:sp>
        <p:nvSpPr>
          <p:cNvPr id="138" name="Google Shape;66;p18"/>
          <p:cNvSpPr>
            <a:spLocks noGrp="1"/>
          </p:cNvSpPr>
          <p:nvPr>
            <p:ph type="pic" idx="13"/>
          </p:nvPr>
        </p:nvSpPr>
        <p:spPr>
          <a:xfrm>
            <a:off x="2658793" y="0"/>
            <a:ext cx="6485401" cy="5144100"/>
          </a:xfrm>
          <a:prstGeom prst="rect">
            <a:avLst/>
          </a:prstGeom>
        </p:spPr>
        <p:txBody>
          <a:bodyPr lIns="91439" tIns="45719" rIns="91439" bIns="45719">
            <a:noAutofit/>
          </a:bodyPr>
          <a:lstStyle/>
          <a:p>
            <a:endParaRPr/>
          </a:p>
        </p:txBody>
      </p:sp>
      <p:sp>
        <p:nvSpPr>
          <p:cNvPr id="139"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8_Пользовательский макет">
    <p:spTree>
      <p:nvGrpSpPr>
        <p:cNvPr id="1" name=""/>
        <p:cNvGrpSpPr/>
        <p:nvPr/>
      </p:nvGrpSpPr>
      <p:grpSpPr>
        <a:xfrm>
          <a:off x="0" y="0"/>
          <a:ext cx="0" cy="0"/>
          <a:chOff x="0" y="0"/>
          <a:chExt cx="0" cy="0"/>
        </a:xfrm>
      </p:grpSpPr>
      <p:sp>
        <p:nvSpPr>
          <p:cNvPr id="146" name="Google Shape;69;p19"/>
          <p:cNvSpPr>
            <a:spLocks noGrp="1"/>
          </p:cNvSpPr>
          <p:nvPr>
            <p:ph type="pic" sz="quarter" idx="13"/>
          </p:nvPr>
        </p:nvSpPr>
        <p:spPr>
          <a:xfrm>
            <a:off x="0" y="0"/>
            <a:ext cx="2993401" cy="2552700"/>
          </a:xfrm>
          <a:prstGeom prst="rect">
            <a:avLst/>
          </a:prstGeom>
        </p:spPr>
        <p:txBody>
          <a:bodyPr lIns="91439" tIns="45719" rIns="91439" bIns="45719">
            <a:noAutofit/>
          </a:bodyPr>
          <a:lstStyle/>
          <a:p>
            <a:endParaRPr/>
          </a:p>
        </p:txBody>
      </p:sp>
      <p:sp>
        <p:nvSpPr>
          <p:cNvPr id="147" name="Google Shape;70;p19"/>
          <p:cNvSpPr>
            <a:spLocks noGrp="1"/>
          </p:cNvSpPr>
          <p:nvPr>
            <p:ph type="pic" sz="quarter" idx="14"/>
          </p:nvPr>
        </p:nvSpPr>
        <p:spPr>
          <a:xfrm>
            <a:off x="6139203" y="0"/>
            <a:ext cx="3004801" cy="2552700"/>
          </a:xfrm>
          <a:prstGeom prst="rect">
            <a:avLst/>
          </a:prstGeom>
        </p:spPr>
        <p:txBody>
          <a:bodyPr lIns="91439" tIns="45719" rIns="91439" bIns="45719">
            <a:noAutofit/>
          </a:bodyPr>
          <a:lstStyle/>
          <a:p>
            <a:endParaRPr/>
          </a:p>
        </p:txBody>
      </p:sp>
      <p:sp>
        <p:nvSpPr>
          <p:cNvPr id="148" name="Google Shape;71;p19"/>
          <p:cNvSpPr>
            <a:spLocks noGrp="1"/>
          </p:cNvSpPr>
          <p:nvPr>
            <p:ph type="pic" sz="quarter" idx="15"/>
          </p:nvPr>
        </p:nvSpPr>
        <p:spPr>
          <a:xfrm>
            <a:off x="2993232" y="2552812"/>
            <a:ext cx="3157500" cy="2591701"/>
          </a:xfrm>
          <a:prstGeom prst="rect">
            <a:avLst/>
          </a:prstGeom>
        </p:spPr>
        <p:txBody>
          <a:bodyPr lIns="91439" tIns="45719" rIns="91439" bIns="45719">
            <a:noAutofit/>
          </a:bodyPr>
          <a:lstStyle/>
          <a:p>
            <a:endParaRPr/>
          </a:p>
        </p:txBody>
      </p:sp>
      <p:sp>
        <p:nvSpPr>
          <p:cNvPr id="149"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4_Титульный слайд">
    <p:spTree>
      <p:nvGrpSpPr>
        <p:cNvPr id="1" name=""/>
        <p:cNvGrpSpPr/>
        <p:nvPr/>
      </p:nvGrpSpPr>
      <p:grpSpPr>
        <a:xfrm>
          <a:off x="0" y="0"/>
          <a:ext cx="0" cy="0"/>
          <a:chOff x="0" y="0"/>
          <a:chExt cx="0" cy="0"/>
        </a:xfrm>
      </p:grpSpPr>
      <p:sp>
        <p:nvSpPr>
          <p:cNvPr id="156" name="Google Shape;74;p20"/>
          <p:cNvSpPr>
            <a:spLocks noGrp="1"/>
          </p:cNvSpPr>
          <p:nvPr>
            <p:ph type="pic" idx="13"/>
          </p:nvPr>
        </p:nvSpPr>
        <p:spPr>
          <a:xfrm>
            <a:off x="0" y="-5042"/>
            <a:ext cx="9144000" cy="2572501"/>
          </a:xfrm>
          <a:prstGeom prst="rect">
            <a:avLst/>
          </a:prstGeom>
        </p:spPr>
        <p:txBody>
          <a:bodyPr lIns="91439" tIns="45719" rIns="91439" bIns="45719">
            <a:noAutofit/>
          </a:bodyPr>
          <a:lstStyle/>
          <a:p>
            <a:endParaRPr/>
          </a:p>
        </p:txBody>
      </p:sp>
      <p:sp>
        <p:nvSpPr>
          <p:cNvPr id="157"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_Титульный слайд">
    <p:spTree>
      <p:nvGrpSpPr>
        <p:cNvPr id="1" name=""/>
        <p:cNvGrpSpPr/>
        <p:nvPr/>
      </p:nvGrpSpPr>
      <p:grpSpPr>
        <a:xfrm>
          <a:off x="0" y="0"/>
          <a:ext cx="0" cy="0"/>
          <a:chOff x="0" y="0"/>
          <a:chExt cx="0" cy="0"/>
        </a:xfrm>
      </p:grpSpPr>
      <p:sp>
        <p:nvSpPr>
          <p:cNvPr id="164" name="Google Shape;77;p21"/>
          <p:cNvSpPr>
            <a:spLocks noGrp="1"/>
          </p:cNvSpPr>
          <p:nvPr>
            <p:ph type="pic" sz="quarter" idx="13"/>
          </p:nvPr>
        </p:nvSpPr>
        <p:spPr>
          <a:xfrm>
            <a:off x="4648448" y="1625642"/>
            <a:ext cx="1883700" cy="1883700"/>
          </a:xfrm>
          <a:prstGeom prst="rect">
            <a:avLst/>
          </a:prstGeom>
        </p:spPr>
        <p:txBody>
          <a:bodyPr lIns="91439" tIns="45719" rIns="91439" bIns="45719">
            <a:noAutofit/>
          </a:bodyPr>
          <a:lstStyle/>
          <a:p>
            <a:endParaRPr/>
          </a:p>
        </p:txBody>
      </p:sp>
      <p:sp>
        <p:nvSpPr>
          <p:cNvPr id="165" name="Google Shape;78;p21"/>
          <p:cNvSpPr>
            <a:spLocks noGrp="1"/>
          </p:cNvSpPr>
          <p:nvPr>
            <p:ph type="pic" sz="quarter" idx="14"/>
          </p:nvPr>
        </p:nvSpPr>
        <p:spPr>
          <a:xfrm>
            <a:off x="2611827" y="1625642"/>
            <a:ext cx="1883700" cy="1883700"/>
          </a:xfrm>
          <a:prstGeom prst="rect">
            <a:avLst/>
          </a:prstGeom>
        </p:spPr>
        <p:txBody>
          <a:bodyPr lIns="91439" tIns="45719" rIns="91439" bIns="45719">
            <a:noAutofit/>
          </a:bodyPr>
          <a:lstStyle/>
          <a:p>
            <a:endParaRPr/>
          </a:p>
        </p:txBody>
      </p:sp>
      <p:sp>
        <p:nvSpPr>
          <p:cNvPr id="166" name="Google Shape;79;p21"/>
          <p:cNvSpPr>
            <a:spLocks noGrp="1"/>
          </p:cNvSpPr>
          <p:nvPr>
            <p:ph type="pic" sz="quarter" idx="15"/>
          </p:nvPr>
        </p:nvSpPr>
        <p:spPr>
          <a:xfrm>
            <a:off x="3630138" y="2651925"/>
            <a:ext cx="1883701" cy="1883701"/>
          </a:xfrm>
          <a:prstGeom prst="rect">
            <a:avLst/>
          </a:prstGeom>
        </p:spPr>
        <p:txBody>
          <a:bodyPr lIns="91439" tIns="45719" rIns="91439" bIns="45719">
            <a:noAutofit/>
          </a:bodyPr>
          <a:lstStyle/>
          <a:p>
            <a:endParaRPr/>
          </a:p>
        </p:txBody>
      </p:sp>
      <p:sp>
        <p:nvSpPr>
          <p:cNvPr id="167" name="Google Shape;80;p21"/>
          <p:cNvSpPr>
            <a:spLocks noGrp="1"/>
          </p:cNvSpPr>
          <p:nvPr>
            <p:ph type="pic" sz="quarter" idx="16"/>
          </p:nvPr>
        </p:nvSpPr>
        <p:spPr>
          <a:xfrm>
            <a:off x="3630138" y="608455"/>
            <a:ext cx="1883701" cy="1883700"/>
          </a:xfrm>
          <a:prstGeom prst="rect">
            <a:avLst/>
          </a:prstGeom>
        </p:spPr>
        <p:txBody>
          <a:bodyPr lIns="91439" tIns="45719" rIns="91439" bIns="45719">
            <a:noAutofit/>
          </a:bodyPr>
          <a:lstStyle/>
          <a:p>
            <a:endParaRPr/>
          </a:p>
        </p:txBody>
      </p:sp>
      <p:sp>
        <p:nvSpPr>
          <p:cNvPr id="168"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exto do Título"/>
          <p:cNvSpPr txBox="1">
            <a:spLocks noGrp="1"/>
          </p:cNvSpPr>
          <p:nvPr>
            <p:ph type="title"/>
          </p:nvPr>
        </p:nvSpPr>
        <p:spPr>
          <a:xfrm>
            <a:off x="311699" y="2150849"/>
            <a:ext cx="8520602" cy="841801"/>
          </a:xfrm>
          <a:prstGeom prst="rect">
            <a:avLst/>
          </a:prstGeom>
        </p:spPr>
        <p:txBody>
          <a:bodyPr anchor="ctr"/>
          <a:lstStyle>
            <a:lvl1pPr algn="ctr">
              <a:defRPr sz="3600"/>
            </a:lvl1pPr>
          </a:lstStyle>
          <a:p>
            <a:r>
              <a:t>Texto do Título</a:t>
            </a:r>
          </a:p>
        </p:txBody>
      </p:sp>
      <p:sp>
        <p:nvSpPr>
          <p:cNvPr id="2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3_Титульный слайд">
    <p:spTree>
      <p:nvGrpSpPr>
        <p:cNvPr id="1" name=""/>
        <p:cNvGrpSpPr/>
        <p:nvPr/>
      </p:nvGrpSpPr>
      <p:grpSpPr>
        <a:xfrm>
          <a:off x="0" y="0"/>
          <a:ext cx="0" cy="0"/>
          <a:chOff x="0" y="0"/>
          <a:chExt cx="0" cy="0"/>
        </a:xfrm>
      </p:grpSpPr>
      <p:sp>
        <p:nvSpPr>
          <p:cNvPr id="175" name="Google Shape;83;p22"/>
          <p:cNvSpPr>
            <a:spLocks noGrp="1"/>
          </p:cNvSpPr>
          <p:nvPr>
            <p:ph type="pic" sz="quarter" idx="13"/>
          </p:nvPr>
        </p:nvSpPr>
        <p:spPr>
          <a:xfrm>
            <a:off x="6241967" y="1625642"/>
            <a:ext cx="1883701" cy="1883700"/>
          </a:xfrm>
          <a:prstGeom prst="rect">
            <a:avLst/>
          </a:prstGeom>
        </p:spPr>
        <p:txBody>
          <a:bodyPr lIns="91439" tIns="45719" rIns="91439" bIns="45719">
            <a:noAutofit/>
          </a:bodyPr>
          <a:lstStyle/>
          <a:p>
            <a:endParaRPr/>
          </a:p>
        </p:txBody>
      </p:sp>
      <p:sp>
        <p:nvSpPr>
          <p:cNvPr id="176" name="Google Shape;84;p22"/>
          <p:cNvSpPr>
            <a:spLocks noGrp="1"/>
          </p:cNvSpPr>
          <p:nvPr>
            <p:ph type="pic" sz="quarter" idx="14"/>
          </p:nvPr>
        </p:nvSpPr>
        <p:spPr>
          <a:xfrm>
            <a:off x="1018307" y="1625642"/>
            <a:ext cx="1883701" cy="1883700"/>
          </a:xfrm>
          <a:prstGeom prst="rect">
            <a:avLst/>
          </a:prstGeom>
        </p:spPr>
        <p:txBody>
          <a:bodyPr lIns="91439" tIns="45719" rIns="91439" bIns="45719">
            <a:noAutofit/>
          </a:bodyPr>
          <a:lstStyle/>
          <a:p>
            <a:endParaRPr/>
          </a:p>
        </p:txBody>
      </p:sp>
      <p:sp>
        <p:nvSpPr>
          <p:cNvPr id="177" name="Google Shape;85;p22"/>
          <p:cNvSpPr>
            <a:spLocks noGrp="1"/>
          </p:cNvSpPr>
          <p:nvPr>
            <p:ph type="pic" sz="quarter" idx="15"/>
          </p:nvPr>
        </p:nvSpPr>
        <p:spPr>
          <a:xfrm>
            <a:off x="3630138" y="1629887"/>
            <a:ext cx="1883701" cy="1883701"/>
          </a:xfrm>
          <a:prstGeom prst="rect">
            <a:avLst/>
          </a:prstGeom>
        </p:spPr>
        <p:txBody>
          <a:bodyPr lIns="91439" tIns="45719" rIns="91439" bIns="45719">
            <a:noAutofit/>
          </a:bodyPr>
          <a:lstStyle/>
          <a:p>
            <a:endParaRPr/>
          </a:p>
        </p:txBody>
      </p:sp>
      <p:sp>
        <p:nvSpPr>
          <p:cNvPr id="178"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3_Пользовательский макет">
    <p:spTree>
      <p:nvGrpSpPr>
        <p:cNvPr id="1" name=""/>
        <p:cNvGrpSpPr/>
        <p:nvPr/>
      </p:nvGrpSpPr>
      <p:grpSpPr>
        <a:xfrm>
          <a:off x="0" y="0"/>
          <a:ext cx="0" cy="0"/>
          <a:chOff x="0" y="0"/>
          <a:chExt cx="0" cy="0"/>
        </a:xfrm>
      </p:grpSpPr>
      <p:sp>
        <p:nvSpPr>
          <p:cNvPr id="185" name="Google Shape;88;p23"/>
          <p:cNvSpPr>
            <a:spLocks noGrp="1"/>
          </p:cNvSpPr>
          <p:nvPr>
            <p:ph type="pic" idx="13"/>
          </p:nvPr>
        </p:nvSpPr>
        <p:spPr>
          <a:xfrm>
            <a:off x="0" y="0"/>
            <a:ext cx="4572000" cy="5144100"/>
          </a:xfrm>
          <a:prstGeom prst="rect">
            <a:avLst/>
          </a:prstGeom>
        </p:spPr>
        <p:txBody>
          <a:bodyPr lIns="91439" tIns="45719" rIns="91439" bIns="45719">
            <a:noAutofit/>
          </a:bodyPr>
          <a:lstStyle/>
          <a:p>
            <a:endParaRPr/>
          </a:p>
        </p:txBody>
      </p:sp>
      <p:sp>
        <p:nvSpPr>
          <p:cNvPr id="186" name="Google Shape;89;p23"/>
          <p:cNvSpPr>
            <a:spLocks noGrp="1"/>
          </p:cNvSpPr>
          <p:nvPr>
            <p:ph type="pic" sz="quarter" idx="14"/>
          </p:nvPr>
        </p:nvSpPr>
        <p:spPr>
          <a:xfrm>
            <a:off x="4572000" y="2571750"/>
            <a:ext cx="2275801" cy="2572501"/>
          </a:xfrm>
          <a:prstGeom prst="rect">
            <a:avLst/>
          </a:prstGeom>
        </p:spPr>
        <p:txBody>
          <a:bodyPr lIns="91439" tIns="45719" rIns="91439" bIns="45719">
            <a:noAutofit/>
          </a:bodyPr>
          <a:lstStyle/>
          <a:p>
            <a:endParaRPr/>
          </a:p>
        </p:txBody>
      </p:sp>
      <p:sp>
        <p:nvSpPr>
          <p:cNvPr id="187" name="Google Shape;90;p23"/>
          <p:cNvSpPr>
            <a:spLocks noGrp="1"/>
          </p:cNvSpPr>
          <p:nvPr>
            <p:ph type="pic" sz="quarter" idx="15"/>
          </p:nvPr>
        </p:nvSpPr>
        <p:spPr>
          <a:xfrm>
            <a:off x="6847840" y="2571750"/>
            <a:ext cx="2296201" cy="2572501"/>
          </a:xfrm>
          <a:prstGeom prst="rect">
            <a:avLst/>
          </a:prstGeom>
        </p:spPr>
        <p:txBody>
          <a:bodyPr lIns="91439" tIns="45719" rIns="91439" bIns="45719">
            <a:noAutofit/>
          </a:bodyPr>
          <a:lstStyle/>
          <a:p>
            <a:endParaRPr/>
          </a:p>
        </p:txBody>
      </p:sp>
      <p:sp>
        <p:nvSpPr>
          <p:cNvPr id="188"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7_Пользовательский макет">
    <p:spTree>
      <p:nvGrpSpPr>
        <p:cNvPr id="1" name=""/>
        <p:cNvGrpSpPr/>
        <p:nvPr/>
      </p:nvGrpSpPr>
      <p:grpSpPr>
        <a:xfrm>
          <a:off x="0" y="0"/>
          <a:ext cx="0" cy="0"/>
          <a:chOff x="0" y="0"/>
          <a:chExt cx="0" cy="0"/>
        </a:xfrm>
      </p:grpSpPr>
      <p:sp>
        <p:nvSpPr>
          <p:cNvPr id="195" name="Google Shape;93;p24"/>
          <p:cNvSpPr>
            <a:spLocks noGrp="1"/>
          </p:cNvSpPr>
          <p:nvPr>
            <p:ph type="pic" sz="half" idx="13"/>
          </p:nvPr>
        </p:nvSpPr>
        <p:spPr>
          <a:xfrm>
            <a:off x="2373313" y="473508"/>
            <a:ext cx="2417401" cy="4197301"/>
          </a:xfrm>
          <a:prstGeom prst="rect">
            <a:avLst/>
          </a:prstGeom>
        </p:spPr>
        <p:txBody>
          <a:bodyPr lIns="91439" tIns="45719" rIns="91439" bIns="45719">
            <a:noAutofit/>
          </a:bodyPr>
          <a:lstStyle/>
          <a:p>
            <a:endParaRPr/>
          </a:p>
        </p:txBody>
      </p:sp>
      <p:sp>
        <p:nvSpPr>
          <p:cNvPr id="196" name="Google Shape;94;p24"/>
          <p:cNvSpPr>
            <a:spLocks noGrp="1"/>
          </p:cNvSpPr>
          <p:nvPr>
            <p:ph type="pic" sz="quarter" idx="14"/>
          </p:nvPr>
        </p:nvSpPr>
        <p:spPr>
          <a:xfrm>
            <a:off x="4790923" y="473508"/>
            <a:ext cx="3843900" cy="2098201"/>
          </a:xfrm>
          <a:prstGeom prst="rect">
            <a:avLst/>
          </a:prstGeom>
        </p:spPr>
        <p:txBody>
          <a:bodyPr lIns="91439" tIns="45719" rIns="91439" bIns="45719">
            <a:noAutofit/>
          </a:bodyPr>
          <a:lstStyle/>
          <a:p>
            <a:endParaRPr/>
          </a:p>
        </p:txBody>
      </p:sp>
      <p:sp>
        <p:nvSpPr>
          <p:cNvPr id="197" name="Google Shape;95;p24"/>
          <p:cNvSpPr>
            <a:spLocks noGrp="1"/>
          </p:cNvSpPr>
          <p:nvPr>
            <p:ph type="pic" sz="quarter" idx="15"/>
          </p:nvPr>
        </p:nvSpPr>
        <p:spPr>
          <a:xfrm>
            <a:off x="4790923" y="2571750"/>
            <a:ext cx="3843900" cy="2099101"/>
          </a:xfrm>
          <a:prstGeom prst="rect">
            <a:avLst/>
          </a:prstGeom>
        </p:spPr>
        <p:txBody>
          <a:bodyPr lIns="91439" tIns="45719" rIns="91439" bIns="45719">
            <a:noAutofit/>
          </a:bodyPr>
          <a:lstStyle/>
          <a:p>
            <a:endParaRPr/>
          </a:p>
        </p:txBody>
      </p:sp>
      <p:sp>
        <p:nvSpPr>
          <p:cNvPr id="198"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3_Пользовательский макет">
    <p:spTree>
      <p:nvGrpSpPr>
        <p:cNvPr id="1" name=""/>
        <p:cNvGrpSpPr/>
        <p:nvPr/>
      </p:nvGrpSpPr>
      <p:grpSpPr>
        <a:xfrm>
          <a:off x="0" y="0"/>
          <a:ext cx="0" cy="0"/>
          <a:chOff x="0" y="0"/>
          <a:chExt cx="0" cy="0"/>
        </a:xfrm>
      </p:grpSpPr>
      <p:sp>
        <p:nvSpPr>
          <p:cNvPr id="205" name="Google Shape;98;p25"/>
          <p:cNvSpPr>
            <a:spLocks noGrp="1"/>
          </p:cNvSpPr>
          <p:nvPr>
            <p:ph type="pic" idx="13"/>
          </p:nvPr>
        </p:nvSpPr>
        <p:spPr>
          <a:xfrm>
            <a:off x="479517" y="473506"/>
            <a:ext cx="8184900" cy="4197302"/>
          </a:xfrm>
          <a:prstGeom prst="rect">
            <a:avLst/>
          </a:prstGeom>
        </p:spPr>
        <p:txBody>
          <a:bodyPr lIns="91439" tIns="45719" rIns="91439" bIns="45719">
            <a:noAutofit/>
          </a:bodyPr>
          <a:lstStyle/>
          <a:p>
            <a:endParaRPr/>
          </a:p>
        </p:txBody>
      </p:sp>
      <p:sp>
        <p:nvSpPr>
          <p:cNvPr id="206"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9_Пользовательский макет">
    <p:spTree>
      <p:nvGrpSpPr>
        <p:cNvPr id="1" name=""/>
        <p:cNvGrpSpPr/>
        <p:nvPr/>
      </p:nvGrpSpPr>
      <p:grpSpPr>
        <a:xfrm>
          <a:off x="0" y="0"/>
          <a:ext cx="0" cy="0"/>
          <a:chOff x="0" y="0"/>
          <a:chExt cx="0" cy="0"/>
        </a:xfrm>
      </p:grpSpPr>
      <p:sp>
        <p:nvSpPr>
          <p:cNvPr id="213" name="Google Shape;101;p26"/>
          <p:cNvSpPr>
            <a:spLocks noGrp="1"/>
          </p:cNvSpPr>
          <p:nvPr>
            <p:ph type="pic" sz="quarter" idx="13"/>
          </p:nvPr>
        </p:nvSpPr>
        <p:spPr>
          <a:xfrm>
            <a:off x="751456" y="472714"/>
            <a:ext cx="1922701" cy="2098202"/>
          </a:xfrm>
          <a:prstGeom prst="rect">
            <a:avLst/>
          </a:prstGeom>
        </p:spPr>
        <p:txBody>
          <a:bodyPr lIns="91439" tIns="45719" rIns="91439" bIns="45719">
            <a:noAutofit/>
          </a:bodyPr>
          <a:lstStyle/>
          <a:p>
            <a:endParaRPr/>
          </a:p>
        </p:txBody>
      </p:sp>
      <p:sp>
        <p:nvSpPr>
          <p:cNvPr id="214" name="Google Shape;102;p26"/>
          <p:cNvSpPr>
            <a:spLocks noGrp="1"/>
          </p:cNvSpPr>
          <p:nvPr>
            <p:ph type="pic" sz="quarter" idx="14"/>
          </p:nvPr>
        </p:nvSpPr>
        <p:spPr>
          <a:xfrm>
            <a:off x="751455" y="2570957"/>
            <a:ext cx="3844500" cy="2099100"/>
          </a:xfrm>
          <a:prstGeom prst="rect">
            <a:avLst/>
          </a:prstGeom>
        </p:spPr>
        <p:txBody>
          <a:bodyPr lIns="91439" tIns="45719" rIns="91439" bIns="45719">
            <a:noAutofit/>
          </a:bodyPr>
          <a:lstStyle/>
          <a:p>
            <a:endParaRPr/>
          </a:p>
        </p:txBody>
      </p:sp>
      <p:sp>
        <p:nvSpPr>
          <p:cNvPr id="215" name="Google Shape;103;p26"/>
          <p:cNvSpPr>
            <a:spLocks noGrp="1"/>
          </p:cNvSpPr>
          <p:nvPr>
            <p:ph type="pic" sz="quarter" idx="15"/>
          </p:nvPr>
        </p:nvSpPr>
        <p:spPr>
          <a:xfrm>
            <a:off x="2673416" y="472714"/>
            <a:ext cx="1922701" cy="2098202"/>
          </a:xfrm>
          <a:prstGeom prst="rect">
            <a:avLst/>
          </a:prstGeom>
        </p:spPr>
        <p:txBody>
          <a:bodyPr lIns="91439" tIns="45719" rIns="91439" bIns="45719">
            <a:noAutofit/>
          </a:bodyPr>
          <a:lstStyle/>
          <a:p>
            <a:endParaRPr/>
          </a:p>
        </p:txBody>
      </p:sp>
      <p:sp>
        <p:nvSpPr>
          <p:cNvPr id="216" name="Google Shape;104;p26"/>
          <p:cNvSpPr>
            <a:spLocks noGrp="1"/>
          </p:cNvSpPr>
          <p:nvPr>
            <p:ph type="pic" sz="quarter" idx="16"/>
          </p:nvPr>
        </p:nvSpPr>
        <p:spPr>
          <a:xfrm>
            <a:off x="4596114" y="472318"/>
            <a:ext cx="1917301" cy="4197301"/>
          </a:xfrm>
          <a:prstGeom prst="rect">
            <a:avLst/>
          </a:prstGeom>
        </p:spPr>
        <p:txBody>
          <a:bodyPr lIns="91439" tIns="45719" rIns="91439" bIns="45719">
            <a:noAutofit/>
          </a:bodyPr>
          <a:lstStyle/>
          <a:p>
            <a:endParaRPr/>
          </a:p>
        </p:txBody>
      </p:sp>
      <p:sp>
        <p:nvSpPr>
          <p:cNvPr id="217" name="Google Shape;105;p26"/>
          <p:cNvSpPr>
            <a:spLocks noGrp="1"/>
          </p:cNvSpPr>
          <p:nvPr>
            <p:ph type="pic" sz="quarter" idx="17"/>
          </p:nvPr>
        </p:nvSpPr>
        <p:spPr>
          <a:xfrm>
            <a:off x="6513341" y="2571750"/>
            <a:ext cx="1917301" cy="2098201"/>
          </a:xfrm>
          <a:prstGeom prst="rect">
            <a:avLst/>
          </a:prstGeom>
        </p:spPr>
        <p:txBody>
          <a:bodyPr lIns="91439" tIns="45719" rIns="91439" bIns="45719">
            <a:noAutofit/>
          </a:bodyPr>
          <a:lstStyle/>
          <a:p>
            <a:endParaRPr/>
          </a:p>
        </p:txBody>
      </p:sp>
      <p:sp>
        <p:nvSpPr>
          <p:cNvPr id="218"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8_Пользовательский макет">
    <p:spTree>
      <p:nvGrpSpPr>
        <p:cNvPr id="1" name=""/>
        <p:cNvGrpSpPr/>
        <p:nvPr/>
      </p:nvGrpSpPr>
      <p:grpSpPr>
        <a:xfrm>
          <a:off x="0" y="0"/>
          <a:ext cx="0" cy="0"/>
          <a:chOff x="0" y="0"/>
          <a:chExt cx="0" cy="0"/>
        </a:xfrm>
      </p:grpSpPr>
      <p:sp>
        <p:nvSpPr>
          <p:cNvPr id="225" name="Google Shape;108;p27"/>
          <p:cNvSpPr>
            <a:spLocks noGrp="1"/>
          </p:cNvSpPr>
          <p:nvPr>
            <p:ph type="pic" sz="quarter" idx="13"/>
          </p:nvPr>
        </p:nvSpPr>
        <p:spPr>
          <a:xfrm>
            <a:off x="2499477" y="1071366"/>
            <a:ext cx="2054101" cy="3395401"/>
          </a:xfrm>
          <a:prstGeom prst="rect">
            <a:avLst/>
          </a:prstGeom>
        </p:spPr>
        <p:txBody>
          <a:bodyPr lIns="91439" tIns="45719" rIns="91439" bIns="45719">
            <a:noAutofit/>
          </a:bodyPr>
          <a:lstStyle/>
          <a:p>
            <a:endParaRPr/>
          </a:p>
        </p:txBody>
      </p:sp>
      <p:sp>
        <p:nvSpPr>
          <p:cNvPr id="226" name="Google Shape;109;p27"/>
          <p:cNvSpPr>
            <a:spLocks noGrp="1"/>
          </p:cNvSpPr>
          <p:nvPr>
            <p:ph type="pic" sz="quarter" idx="14"/>
          </p:nvPr>
        </p:nvSpPr>
        <p:spPr>
          <a:xfrm>
            <a:off x="4553784" y="1071366"/>
            <a:ext cx="2054101" cy="3395401"/>
          </a:xfrm>
          <a:prstGeom prst="rect">
            <a:avLst/>
          </a:prstGeom>
        </p:spPr>
        <p:txBody>
          <a:bodyPr lIns="91439" tIns="45719" rIns="91439" bIns="45719">
            <a:noAutofit/>
          </a:bodyPr>
          <a:lstStyle/>
          <a:p>
            <a:endParaRPr/>
          </a:p>
        </p:txBody>
      </p:sp>
      <p:sp>
        <p:nvSpPr>
          <p:cNvPr id="227" name="Google Shape;110;p27"/>
          <p:cNvSpPr>
            <a:spLocks noGrp="1"/>
          </p:cNvSpPr>
          <p:nvPr>
            <p:ph type="pic" sz="quarter" idx="15"/>
          </p:nvPr>
        </p:nvSpPr>
        <p:spPr>
          <a:xfrm>
            <a:off x="445168" y="1071366"/>
            <a:ext cx="2054102" cy="3395401"/>
          </a:xfrm>
          <a:prstGeom prst="rect">
            <a:avLst/>
          </a:prstGeom>
        </p:spPr>
        <p:txBody>
          <a:bodyPr lIns="91439" tIns="45719" rIns="91439" bIns="45719">
            <a:noAutofit/>
          </a:bodyPr>
          <a:lstStyle/>
          <a:p>
            <a:endParaRPr/>
          </a:p>
        </p:txBody>
      </p:sp>
      <p:sp>
        <p:nvSpPr>
          <p:cNvPr id="228" name="Google Shape;111;p27"/>
          <p:cNvSpPr>
            <a:spLocks noGrp="1"/>
          </p:cNvSpPr>
          <p:nvPr>
            <p:ph type="pic" sz="quarter" idx="16"/>
          </p:nvPr>
        </p:nvSpPr>
        <p:spPr>
          <a:xfrm>
            <a:off x="6608091" y="1071366"/>
            <a:ext cx="2054102" cy="3395401"/>
          </a:xfrm>
          <a:prstGeom prst="rect">
            <a:avLst/>
          </a:prstGeom>
        </p:spPr>
        <p:txBody>
          <a:bodyPr lIns="91439" tIns="45719" rIns="91439" bIns="45719">
            <a:noAutofit/>
          </a:bodyPr>
          <a:lstStyle/>
          <a:p>
            <a:endParaRPr/>
          </a:p>
        </p:txBody>
      </p:sp>
      <p:sp>
        <p:nvSpPr>
          <p:cNvPr id="229"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Пользовательский макет">
    <p:spTree>
      <p:nvGrpSpPr>
        <p:cNvPr id="1" name=""/>
        <p:cNvGrpSpPr/>
        <p:nvPr/>
      </p:nvGrpSpPr>
      <p:grpSpPr>
        <a:xfrm>
          <a:off x="0" y="0"/>
          <a:ext cx="0" cy="0"/>
          <a:chOff x="0" y="0"/>
          <a:chExt cx="0" cy="0"/>
        </a:xfrm>
      </p:grpSpPr>
      <p:sp>
        <p:nvSpPr>
          <p:cNvPr id="236" name="Google Shape;114;p28"/>
          <p:cNvSpPr>
            <a:spLocks noGrp="1"/>
          </p:cNvSpPr>
          <p:nvPr>
            <p:ph type="pic" idx="13"/>
          </p:nvPr>
        </p:nvSpPr>
        <p:spPr>
          <a:xfrm>
            <a:off x="0" y="2571750"/>
            <a:ext cx="9144000" cy="2572500"/>
          </a:xfrm>
          <a:prstGeom prst="rect">
            <a:avLst/>
          </a:prstGeom>
        </p:spPr>
        <p:txBody>
          <a:bodyPr lIns="91439" tIns="45719" rIns="91439" bIns="45719">
            <a:noAutofit/>
          </a:bodyPr>
          <a:lstStyle/>
          <a:p>
            <a:endParaRPr/>
          </a:p>
        </p:txBody>
      </p:sp>
      <p:sp>
        <p:nvSpPr>
          <p:cNvPr id="237"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2_Пользовательский макет">
    <p:spTree>
      <p:nvGrpSpPr>
        <p:cNvPr id="1" name=""/>
        <p:cNvGrpSpPr/>
        <p:nvPr/>
      </p:nvGrpSpPr>
      <p:grpSpPr>
        <a:xfrm>
          <a:off x="0" y="0"/>
          <a:ext cx="0" cy="0"/>
          <a:chOff x="0" y="0"/>
          <a:chExt cx="0" cy="0"/>
        </a:xfrm>
      </p:grpSpPr>
      <p:sp>
        <p:nvSpPr>
          <p:cNvPr id="244" name="Google Shape;117;p29"/>
          <p:cNvSpPr>
            <a:spLocks noGrp="1"/>
          </p:cNvSpPr>
          <p:nvPr>
            <p:ph type="pic" idx="13"/>
          </p:nvPr>
        </p:nvSpPr>
        <p:spPr>
          <a:xfrm>
            <a:off x="4572000" y="0"/>
            <a:ext cx="4572000" cy="5144100"/>
          </a:xfrm>
          <a:prstGeom prst="rect">
            <a:avLst/>
          </a:prstGeom>
        </p:spPr>
        <p:txBody>
          <a:bodyPr lIns="91439" tIns="45719" rIns="91439" bIns="45719">
            <a:noAutofit/>
          </a:bodyPr>
          <a:lstStyle/>
          <a:p>
            <a:endParaRPr/>
          </a:p>
        </p:txBody>
      </p:sp>
      <p:sp>
        <p:nvSpPr>
          <p:cNvPr id="245"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6_Пользовательский макет">
    <p:spTree>
      <p:nvGrpSpPr>
        <p:cNvPr id="1" name=""/>
        <p:cNvGrpSpPr/>
        <p:nvPr/>
      </p:nvGrpSpPr>
      <p:grpSpPr>
        <a:xfrm>
          <a:off x="0" y="0"/>
          <a:ext cx="0" cy="0"/>
          <a:chOff x="0" y="0"/>
          <a:chExt cx="0" cy="0"/>
        </a:xfrm>
      </p:grpSpPr>
      <p:sp>
        <p:nvSpPr>
          <p:cNvPr id="252" name="Google Shape;120;p30"/>
          <p:cNvSpPr>
            <a:spLocks noGrp="1"/>
          </p:cNvSpPr>
          <p:nvPr>
            <p:ph type="pic" idx="13"/>
          </p:nvPr>
        </p:nvSpPr>
        <p:spPr>
          <a:xfrm>
            <a:off x="0" y="-794"/>
            <a:ext cx="4572000" cy="5144100"/>
          </a:xfrm>
          <a:prstGeom prst="rect">
            <a:avLst/>
          </a:prstGeom>
        </p:spPr>
        <p:txBody>
          <a:bodyPr lIns="91439" tIns="45719" rIns="91439" bIns="45719">
            <a:noAutofit/>
          </a:bodyPr>
          <a:lstStyle/>
          <a:p>
            <a:endParaRPr/>
          </a:p>
        </p:txBody>
      </p:sp>
      <p:sp>
        <p:nvSpPr>
          <p:cNvPr id="253"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5_Пользовательский макет">
    <p:spTree>
      <p:nvGrpSpPr>
        <p:cNvPr id="1" name=""/>
        <p:cNvGrpSpPr/>
        <p:nvPr/>
      </p:nvGrpSpPr>
      <p:grpSpPr>
        <a:xfrm>
          <a:off x="0" y="0"/>
          <a:ext cx="0" cy="0"/>
          <a:chOff x="0" y="0"/>
          <a:chExt cx="0" cy="0"/>
        </a:xfrm>
      </p:grpSpPr>
      <p:sp>
        <p:nvSpPr>
          <p:cNvPr id="260" name="Google Shape;123;p31"/>
          <p:cNvSpPr>
            <a:spLocks noGrp="1"/>
          </p:cNvSpPr>
          <p:nvPr>
            <p:ph type="pic" idx="13"/>
          </p:nvPr>
        </p:nvSpPr>
        <p:spPr>
          <a:xfrm>
            <a:off x="4572000" y="-397"/>
            <a:ext cx="4572000" cy="5144100"/>
          </a:xfrm>
          <a:prstGeom prst="rect">
            <a:avLst/>
          </a:prstGeom>
        </p:spPr>
        <p:txBody>
          <a:bodyPr lIns="91439" tIns="45719" rIns="91439" bIns="45719">
            <a:noAutofit/>
          </a:bodyPr>
          <a:lstStyle/>
          <a:p>
            <a:endParaRPr/>
          </a:p>
        </p:txBody>
      </p:sp>
      <p:sp>
        <p:nvSpPr>
          <p:cNvPr id="261"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exto do Título"/>
          <p:cNvSpPr txBox="1">
            <a:spLocks noGrp="1"/>
          </p:cNvSpPr>
          <p:nvPr>
            <p:ph type="title"/>
          </p:nvPr>
        </p:nvSpPr>
        <p:spPr>
          <a:prstGeom prst="rect">
            <a:avLst/>
          </a:prstGeom>
        </p:spPr>
        <p:txBody>
          <a:bodyPr/>
          <a:lstStyle/>
          <a:p>
            <a:r>
              <a:t>Texto do Título</a:t>
            </a:r>
          </a:p>
        </p:txBody>
      </p:sp>
      <p:sp>
        <p:nvSpPr>
          <p:cNvPr id="29" name="Nível de Corpo Um…"/>
          <p:cNvSpPr txBox="1">
            <a:spLocks noGrp="1"/>
          </p:cNvSpPr>
          <p:nvPr>
            <p:ph type="body" idx="1"/>
          </p:nvPr>
        </p:nvSpPr>
        <p:spPr>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30"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6_Пользовательский макет">
    <p:spTree>
      <p:nvGrpSpPr>
        <p:cNvPr id="1" name=""/>
        <p:cNvGrpSpPr/>
        <p:nvPr/>
      </p:nvGrpSpPr>
      <p:grpSpPr>
        <a:xfrm>
          <a:off x="0" y="0"/>
          <a:ext cx="0" cy="0"/>
          <a:chOff x="0" y="0"/>
          <a:chExt cx="0" cy="0"/>
        </a:xfrm>
      </p:grpSpPr>
      <p:sp>
        <p:nvSpPr>
          <p:cNvPr id="268" name="Google Shape;126;p32"/>
          <p:cNvSpPr>
            <a:spLocks noGrp="1"/>
          </p:cNvSpPr>
          <p:nvPr>
            <p:ph type="pic" sz="half" idx="13"/>
          </p:nvPr>
        </p:nvSpPr>
        <p:spPr>
          <a:xfrm>
            <a:off x="4572000" y="-397"/>
            <a:ext cx="4572000" cy="2572200"/>
          </a:xfrm>
          <a:prstGeom prst="rect">
            <a:avLst/>
          </a:prstGeom>
        </p:spPr>
        <p:txBody>
          <a:bodyPr lIns="91439" tIns="45719" rIns="91439" bIns="45719">
            <a:noAutofit/>
          </a:bodyPr>
          <a:lstStyle/>
          <a:p>
            <a:endParaRPr/>
          </a:p>
        </p:txBody>
      </p:sp>
      <p:sp>
        <p:nvSpPr>
          <p:cNvPr id="269" name="Google Shape;127;p32"/>
          <p:cNvSpPr>
            <a:spLocks noGrp="1"/>
          </p:cNvSpPr>
          <p:nvPr>
            <p:ph type="pic" sz="half" idx="14"/>
          </p:nvPr>
        </p:nvSpPr>
        <p:spPr>
          <a:xfrm>
            <a:off x="0" y="-397"/>
            <a:ext cx="4572000" cy="2572200"/>
          </a:xfrm>
          <a:prstGeom prst="rect">
            <a:avLst/>
          </a:prstGeom>
        </p:spPr>
        <p:txBody>
          <a:bodyPr lIns="91439" tIns="45719" rIns="91439" bIns="45719">
            <a:noAutofit/>
          </a:bodyPr>
          <a:lstStyle/>
          <a:p>
            <a:endParaRPr/>
          </a:p>
        </p:txBody>
      </p:sp>
      <p:sp>
        <p:nvSpPr>
          <p:cNvPr id="270"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1_Пользовательский макет">
    <p:spTree>
      <p:nvGrpSpPr>
        <p:cNvPr id="1" name=""/>
        <p:cNvGrpSpPr/>
        <p:nvPr/>
      </p:nvGrpSpPr>
      <p:grpSpPr>
        <a:xfrm>
          <a:off x="0" y="0"/>
          <a:ext cx="0" cy="0"/>
          <a:chOff x="0" y="0"/>
          <a:chExt cx="0" cy="0"/>
        </a:xfrm>
      </p:grpSpPr>
      <p:sp>
        <p:nvSpPr>
          <p:cNvPr id="277" name="Google Shape;130;p33"/>
          <p:cNvSpPr>
            <a:spLocks noGrp="1"/>
          </p:cNvSpPr>
          <p:nvPr>
            <p:ph type="pic" idx="13"/>
          </p:nvPr>
        </p:nvSpPr>
        <p:spPr>
          <a:xfrm>
            <a:off x="0" y="-794"/>
            <a:ext cx="4572000" cy="5144100"/>
          </a:xfrm>
          <a:prstGeom prst="rect">
            <a:avLst/>
          </a:prstGeom>
        </p:spPr>
        <p:txBody>
          <a:bodyPr lIns="91439" tIns="45719" rIns="91439" bIns="45719">
            <a:noAutofit/>
          </a:bodyPr>
          <a:lstStyle/>
          <a:p>
            <a:endParaRPr/>
          </a:p>
        </p:txBody>
      </p:sp>
      <p:sp>
        <p:nvSpPr>
          <p:cNvPr id="278" name="Google Shape;131;p33"/>
          <p:cNvSpPr>
            <a:spLocks noGrp="1"/>
          </p:cNvSpPr>
          <p:nvPr>
            <p:ph type="pic" sz="quarter" idx="14"/>
          </p:nvPr>
        </p:nvSpPr>
        <p:spPr>
          <a:xfrm>
            <a:off x="4572000" y="2572147"/>
            <a:ext cx="2313901" cy="2572201"/>
          </a:xfrm>
          <a:prstGeom prst="rect">
            <a:avLst/>
          </a:prstGeom>
        </p:spPr>
        <p:txBody>
          <a:bodyPr lIns="91439" tIns="45719" rIns="91439" bIns="45719">
            <a:noAutofit/>
          </a:bodyPr>
          <a:lstStyle/>
          <a:p>
            <a:endParaRPr/>
          </a:p>
        </p:txBody>
      </p:sp>
      <p:sp>
        <p:nvSpPr>
          <p:cNvPr id="279" name="Google Shape;132;p33"/>
          <p:cNvSpPr>
            <a:spLocks noGrp="1"/>
          </p:cNvSpPr>
          <p:nvPr>
            <p:ph type="pic" sz="quarter" idx="15"/>
          </p:nvPr>
        </p:nvSpPr>
        <p:spPr>
          <a:xfrm>
            <a:off x="6885992" y="0"/>
            <a:ext cx="2258101" cy="2572200"/>
          </a:xfrm>
          <a:prstGeom prst="rect">
            <a:avLst/>
          </a:prstGeom>
        </p:spPr>
        <p:txBody>
          <a:bodyPr lIns="91439" tIns="45719" rIns="91439" bIns="45719">
            <a:noAutofit/>
          </a:bodyPr>
          <a:lstStyle/>
          <a:p>
            <a:endParaRPr/>
          </a:p>
        </p:txBody>
      </p:sp>
      <p:sp>
        <p:nvSpPr>
          <p:cNvPr id="280"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3_Пользовательский макет">
    <p:spTree>
      <p:nvGrpSpPr>
        <p:cNvPr id="1" name=""/>
        <p:cNvGrpSpPr/>
        <p:nvPr/>
      </p:nvGrpSpPr>
      <p:grpSpPr>
        <a:xfrm>
          <a:off x="0" y="0"/>
          <a:ext cx="0" cy="0"/>
          <a:chOff x="0" y="0"/>
          <a:chExt cx="0" cy="0"/>
        </a:xfrm>
      </p:grpSpPr>
      <p:sp>
        <p:nvSpPr>
          <p:cNvPr id="287" name="Google Shape;135;p34"/>
          <p:cNvSpPr>
            <a:spLocks noGrp="1"/>
          </p:cNvSpPr>
          <p:nvPr>
            <p:ph type="pic" sz="quarter" idx="13"/>
          </p:nvPr>
        </p:nvSpPr>
        <p:spPr>
          <a:xfrm>
            <a:off x="2834756" y="1448068"/>
            <a:ext cx="1479301" cy="2067300"/>
          </a:xfrm>
          <a:prstGeom prst="rect">
            <a:avLst/>
          </a:prstGeom>
        </p:spPr>
        <p:txBody>
          <a:bodyPr lIns="91439" tIns="45719" rIns="91439" bIns="45719">
            <a:noAutofit/>
          </a:bodyPr>
          <a:lstStyle/>
          <a:p>
            <a:endParaRPr/>
          </a:p>
        </p:txBody>
      </p:sp>
      <p:sp>
        <p:nvSpPr>
          <p:cNvPr id="288" name="Google Shape;136;p34"/>
          <p:cNvSpPr>
            <a:spLocks noGrp="1"/>
          </p:cNvSpPr>
          <p:nvPr>
            <p:ph type="pic" sz="quarter" idx="14"/>
          </p:nvPr>
        </p:nvSpPr>
        <p:spPr>
          <a:xfrm>
            <a:off x="4889063" y="1448068"/>
            <a:ext cx="1479301" cy="2067300"/>
          </a:xfrm>
          <a:prstGeom prst="rect">
            <a:avLst/>
          </a:prstGeom>
        </p:spPr>
        <p:txBody>
          <a:bodyPr lIns="91439" tIns="45719" rIns="91439" bIns="45719">
            <a:noAutofit/>
          </a:bodyPr>
          <a:lstStyle/>
          <a:p>
            <a:endParaRPr/>
          </a:p>
        </p:txBody>
      </p:sp>
      <p:sp>
        <p:nvSpPr>
          <p:cNvPr id="289" name="Google Shape;137;p34"/>
          <p:cNvSpPr>
            <a:spLocks noGrp="1"/>
          </p:cNvSpPr>
          <p:nvPr>
            <p:ph type="pic" sz="quarter" idx="15"/>
          </p:nvPr>
        </p:nvSpPr>
        <p:spPr>
          <a:xfrm>
            <a:off x="780448" y="1448068"/>
            <a:ext cx="1479301" cy="2067300"/>
          </a:xfrm>
          <a:prstGeom prst="rect">
            <a:avLst/>
          </a:prstGeom>
        </p:spPr>
        <p:txBody>
          <a:bodyPr lIns="91439" tIns="45719" rIns="91439" bIns="45719">
            <a:noAutofit/>
          </a:bodyPr>
          <a:lstStyle/>
          <a:p>
            <a:endParaRPr/>
          </a:p>
        </p:txBody>
      </p:sp>
      <p:sp>
        <p:nvSpPr>
          <p:cNvPr id="290" name="Google Shape;138;p34"/>
          <p:cNvSpPr>
            <a:spLocks noGrp="1"/>
          </p:cNvSpPr>
          <p:nvPr>
            <p:ph type="pic" sz="quarter" idx="16"/>
          </p:nvPr>
        </p:nvSpPr>
        <p:spPr>
          <a:xfrm>
            <a:off x="6943372" y="1448068"/>
            <a:ext cx="1479301" cy="2067300"/>
          </a:xfrm>
          <a:prstGeom prst="rect">
            <a:avLst/>
          </a:prstGeom>
        </p:spPr>
        <p:txBody>
          <a:bodyPr lIns="91439" tIns="45719" rIns="91439" bIns="45719">
            <a:noAutofit/>
          </a:bodyPr>
          <a:lstStyle/>
          <a:p>
            <a:endParaRPr/>
          </a:p>
        </p:txBody>
      </p:sp>
      <p:sp>
        <p:nvSpPr>
          <p:cNvPr id="291"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4_Пользовательский макет">
    <p:spTree>
      <p:nvGrpSpPr>
        <p:cNvPr id="1" name=""/>
        <p:cNvGrpSpPr/>
        <p:nvPr/>
      </p:nvGrpSpPr>
      <p:grpSpPr>
        <a:xfrm>
          <a:off x="0" y="0"/>
          <a:ext cx="0" cy="0"/>
          <a:chOff x="0" y="0"/>
          <a:chExt cx="0" cy="0"/>
        </a:xfrm>
      </p:grpSpPr>
      <p:sp>
        <p:nvSpPr>
          <p:cNvPr id="298" name="Google Shape;141;p35"/>
          <p:cNvSpPr>
            <a:spLocks noGrp="1"/>
          </p:cNvSpPr>
          <p:nvPr>
            <p:ph type="pic" sz="quarter" idx="13"/>
          </p:nvPr>
        </p:nvSpPr>
        <p:spPr>
          <a:xfrm>
            <a:off x="2742787" y="446792"/>
            <a:ext cx="1603501" cy="1603501"/>
          </a:xfrm>
          <a:prstGeom prst="rect">
            <a:avLst/>
          </a:prstGeom>
        </p:spPr>
        <p:txBody>
          <a:bodyPr lIns="91439" tIns="45719" rIns="91439" bIns="45719">
            <a:noAutofit/>
          </a:bodyPr>
          <a:lstStyle/>
          <a:p>
            <a:endParaRPr/>
          </a:p>
        </p:txBody>
      </p:sp>
      <p:sp>
        <p:nvSpPr>
          <p:cNvPr id="299" name="Google Shape;142;p35"/>
          <p:cNvSpPr>
            <a:spLocks noGrp="1"/>
          </p:cNvSpPr>
          <p:nvPr>
            <p:ph type="pic" sz="quarter" idx="14"/>
          </p:nvPr>
        </p:nvSpPr>
        <p:spPr>
          <a:xfrm>
            <a:off x="2742787" y="3171585"/>
            <a:ext cx="1603501" cy="1603501"/>
          </a:xfrm>
          <a:prstGeom prst="rect">
            <a:avLst/>
          </a:prstGeom>
        </p:spPr>
        <p:txBody>
          <a:bodyPr lIns="91439" tIns="45719" rIns="91439" bIns="45719">
            <a:noAutofit/>
          </a:bodyPr>
          <a:lstStyle/>
          <a:p>
            <a:endParaRPr/>
          </a:p>
        </p:txBody>
      </p:sp>
      <p:sp>
        <p:nvSpPr>
          <p:cNvPr id="300" name="Google Shape;143;p35"/>
          <p:cNvSpPr>
            <a:spLocks noGrp="1"/>
          </p:cNvSpPr>
          <p:nvPr>
            <p:ph type="pic" sz="quarter" idx="15"/>
          </p:nvPr>
        </p:nvSpPr>
        <p:spPr>
          <a:xfrm>
            <a:off x="4934898" y="446792"/>
            <a:ext cx="1603500" cy="1603501"/>
          </a:xfrm>
          <a:prstGeom prst="rect">
            <a:avLst/>
          </a:prstGeom>
        </p:spPr>
        <p:txBody>
          <a:bodyPr lIns="91439" tIns="45719" rIns="91439" bIns="45719">
            <a:noAutofit/>
          </a:bodyPr>
          <a:lstStyle/>
          <a:p>
            <a:endParaRPr/>
          </a:p>
        </p:txBody>
      </p:sp>
      <p:sp>
        <p:nvSpPr>
          <p:cNvPr id="301" name="Google Shape;144;p35"/>
          <p:cNvSpPr>
            <a:spLocks noGrp="1"/>
          </p:cNvSpPr>
          <p:nvPr>
            <p:ph type="pic" sz="quarter" idx="16"/>
          </p:nvPr>
        </p:nvSpPr>
        <p:spPr>
          <a:xfrm>
            <a:off x="7127009" y="446792"/>
            <a:ext cx="1603501" cy="1603501"/>
          </a:xfrm>
          <a:prstGeom prst="rect">
            <a:avLst/>
          </a:prstGeom>
        </p:spPr>
        <p:txBody>
          <a:bodyPr lIns="91439" tIns="45719" rIns="91439" bIns="45719">
            <a:noAutofit/>
          </a:bodyPr>
          <a:lstStyle/>
          <a:p>
            <a:endParaRPr/>
          </a:p>
        </p:txBody>
      </p:sp>
      <p:sp>
        <p:nvSpPr>
          <p:cNvPr id="302" name="Google Shape;145;p35"/>
          <p:cNvSpPr>
            <a:spLocks noGrp="1"/>
          </p:cNvSpPr>
          <p:nvPr>
            <p:ph type="pic" sz="quarter" idx="17"/>
          </p:nvPr>
        </p:nvSpPr>
        <p:spPr>
          <a:xfrm>
            <a:off x="4934898" y="3171585"/>
            <a:ext cx="1603500" cy="1603501"/>
          </a:xfrm>
          <a:prstGeom prst="rect">
            <a:avLst/>
          </a:prstGeom>
        </p:spPr>
        <p:txBody>
          <a:bodyPr lIns="91439" tIns="45719" rIns="91439" bIns="45719">
            <a:noAutofit/>
          </a:bodyPr>
          <a:lstStyle/>
          <a:p>
            <a:endParaRPr/>
          </a:p>
        </p:txBody>
      </p:sp>
      <p:sp>
        <p:nvSpPr>
          <p:cNvPr id="303" name="Google Shape;146;p35"/>
          <p:cNvSpPr>
            <a:spLocks noGrp="1"/>
          </p:cNvSpPr>
          <p:nvPr>
            <p:ph type="pic" sz="quarter" idx="18"/>
          </p:nvPr>
        </p:nvSpPr>
        <p:spPr>
          <a:xfrm>
            <a:off x="7127009" y="3171585"/>
            <a:ext cx="1603501" cy="1603501"/>
          </a:xfrm>
          <a:prstGeom prst="rect">
            <a:avLst/>
          </a:prstGeom>
        </p:spPr>
        <p:txBody>
          <a:bodyPr lIns="91439" tIns="45719" rIns="91439" bIns="45719">
            <a:noAutofit/>
          </a:bodyPr>
          <a:lstStyle/>
          <a:p>
            <a:endParaRPr/>
          </a:p>
        </p:txBody>
      </p:sp>
      <p:sp>
        <p:nvSpPr>
          <p:cNvPr id="304" name="Google Shape;147;p35"/>
          <p:cNvSpPr>
            <a:spLocks noGrp="1"/>
          </p:cNvSpPr>
          <p:nvPr>
            <p:ph type="pic" sz="quarter" idx="19"/>
          </p:nvPr>
        </p:nvSpPr>
        <p:spPr>
          <a:xfrm>
            <a:off x="550675" y="3171585"/>
            <a:ext cx="1603501" cy="1603501"/>
          </a:xfrm>
          <a:prstGeom prst="rect">
            <a:avLst/>
          </a:prstGeom>
        </p:spPr>
        <p:txBody>
          <a:bodyPr lIns="91439" tIns="45719" rIns="91439" bIns="45719">
            <a:noAutofit/>
          </a:bodyPr>
          <a:lstStyle/>
          <a:p>
            <a:endParaRPr/>
          </a:p>
        </p:txBody>
      </p:sp>
      <p:sp>
        <p:nvSpPr>
          <p:cNvPr id="305"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7_Пользовательский макет">
    <p:spTree>
      <p:nvGrpSpPr>
        <p:cNvPr id="1" name=""/>
        <p:cNvGrpSpPr/>
        <p:nvPr/>
      </p:nvGrpSpPr>
      <p:grpSpPr>
        <a:xfrm>
          <a:off x="0" y="0"/>
          <a:ext cx="0" cy="0"/>
          <a:chOff x="0" y="0"/>
          <a:chExt cx="0" cy="0"/>
        </a:xfrm>
      </p:grpSpPr>
      <p:sp>
        <p:nvSpPr>
          <p:cNvPr id="312" name="Google Shape;150;p36"/>
          <p:cNvSpPr>
            <a:spLocks noGrp="1"/>
          </p:cNvSpPr>
          <p:nvPr>
            <p:ph type="pic" sz="quarter" idx="13"/>
          </p:nvPr>
        </p:nvSpPr>
        <p:spPr>
          <a:xfrm>
            <a:off x="2622988" y="1193840"/>
            <a:ext cx="1754402" cy="1754402"/>
          </a:xfrm>
          <a:prstGeom prst="rect">
            <a:avLst/>
          </a:prstGeom>
        </p:spPr>
        <p:txBody>
          <a:bodyPr lIns="91439" tIns="45719" rIns="91439" bIns="45719">
            <a:noAutofit/>
          </a:bodyPr>
          <a:lstStyle/>
          <a:p>
            <a:endParaRPr/>
          </a:p>
        </p:txBody>
      </p:sp>
      <p:sp>
        <p:nvSpPr>
          <p:cNvPr id="313" name="Google Shape;151;p36"/>
          <p:cNvSpPr>
            <a:spLocks noGrp="1"/>
          </p:cNvSpPr>
          <p:nvPr>
            <p:ph type="pic" sz="quarter" idx="14"/>
          </p:nvPr>
        </p:nvSpPr>
        <p:spPr>
          <a:xfrm>
            <a:off x="4675308" y="1193840"/>
            <a:ext cx="1754401" cy="1754402"/>
          </a:xfrm>
          <a:prstGeom prst="rect">
            <a:avLst/>
          </a:prstGeom>
        </p:spPr>
        <p:txBody>
          <a:bodyPr lIns="91439" tIns="45719" rIns="91439" bIns="45719">
            <a:noAutofit/>
          </a:bodyPr>
          <a:lstStyle/>
          <a:p>
            <a:endParaRPr/>
          </a:p>
        </p:txBody>
      </p:sp>
      <p:sp>
        <p:nvSpPr>
          <p:cNvPr id="314" name="Google Shape;152;p36"/>
          <p:cNvSpPr>
            <a:spLocks noGrp="1"/>
          </p:cNvSpPr>
          <p:nvPr>
            <p:ph type="pic" sz="quarter" idx="15"/>
          </p:nvPr>
        </p:nvSpPr>
        <p:spPr>
          <a:xfrm>
            <a:off x="6727629" y="1193840"/>
            <a:ext cx="1754401" cy="1754402"/>
          </a:xfrm>
          <a:prstGeom prst="rect">
            <a:avLst/>
          </a:prstGeom>
        </p:spPr>
        <p:txBody>
          <a:bodyPr lIns="91439" tIns="45719" rIns="91439" bIns="45719">
            <a:noAutofit/>
          </a:bodyPr>
          <a:lstStyle/>
          <a:p>
            <a:endParaRPr/>
          </a:p>
        </p:txBody>
      </p:sp>
      <p:sp>
        <p:nvSpPr>
          <p:cNvPr id="315"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9_Пользовательский макет">
    <p:spTree>
      <p:nvGrpSpPr>
        <p:cNvPr id="1" name=""/>
        <p:cNvGrpSpPr/>
        <p:nvPr/>
      </p:nvGrpSpPr>
      <p:grpSpPr>
        <a:xfrm>
          <a:off x="0" y="0"/>
          <a:ext cx="0" cy="0"/>
          <a:chOff x="0" y="0"/>
          <a:chExt cx="0" cy="0"/>
        </a:xfrm>
      </p:grpSpPr>
      <p:sp>
        <p:nvSpPr>
          <p:cNvPr id="322" name="Google Shape;155;p37"/>
          <p:cNvSpPr>
            <a:spLocks noGrp="1"/>
          </p:cNvSpPr>
          <p:nvPr>
            <p:ph type="pic" sz="quarter" idx="13"/>
          </p:nvPr>
        </p:nvSpPr>
        <p:spPr>
          <a:xfrm>
            <a:off x="590599" y="1690332"/>
            <a:ext cx="1754402" cy="1754401"/>
          </a:xfrm>
          <a:prstGeom prst="rect">
            <a:avLst/>
          </a:prstGeom>
        </p:spPr>
        <p:txBody>
          <a:bodyPr lIns="91439" tIns="45719" rIns="91439" bIns="45719">
            <a:noAutofit/>
          </a:bodyPr>
          <a:lstStyle/>
          <a:p>
            <a:endParaRPr/>
          </a:p>
        </p:txBody>
      </p:sp>
      <p:sp>
        <p:nvSpPr>
          <p:cNvPr id="323" name="Google Shape;156;p37"/>
          <p:cNvSpPr>
            <a:spLocks noGrp="1"/>
          </p:cNvSpPr>
          <p:nvPr>
            <p:ph type="pic" sz="quarter" idx="14"/>
          </p:nvPr>
        </p:nvSpPr>
        <p:spPr>
          <a:xfrm>
            <a:off x="2647999" y="1695371"/>
            <a:ext cx="1754401" cy="1754401"/>
          </a:xfrm>
          <a:prstGeom prst="rect">
            <a:avLst/>
          </a:prstGeom>
        </p:spPr>
        <p:txBody>
          <a:bodyPr lIns="91439" tIns="45719" rIns="91439" bIns="45719">
            <a:noAutofit/>
          </a:bodyPr>
          <a:lstStyle/>
          <a:p>
            <a:endParaRPr/>
          </a:p>
        </p:txBody>
      </p:sp>
      <p:sp>
        <p:nvSpPr>
          <p:cNvPr id="324" name="Google Shape;157;p37"/>
          <p:cNvSpPr>
            <a:spLocks noGrp="1"/>
          </p:cNvSpPr>
          <p:nvPr>
            <p:ph type="pic" sz="quarter" idx="15"/>
          </p:nvPr>
        </p:nvSpPr>
        <p:spPr>
          <a:xfrm>
            <a:off x="6762798" y="1690332"/>
            <a:ext cx="1754401" cy="1754401"/>
          </a:xfrm>
          <a:prstGeom prst="rect">
            <a:avLst/>
          </a:prstGeom>
        </p:spPr>
        <p:txBody>
          <a:bodyPr lIns="91439" tIns="45719" rIns="91439" bIns="45719">
            <a:noAutofit/>
          </a:bodyPr>
          <a:lstStyle/>
          <a:p>
            <a:endParaRPr/>
          </a:p>
        </p:txBody>
      </p:sp>
      <p:sp>
        <p:nvSpPr>
          <p:cNvPr id="325" name="Google Shape;158;p37"/>
          <p:cNvSpPr>
            <a:spLocks noGrp="1"/>
          </p:cNvSpPr>
          <p:nvPr>
            <p:ph type="pic" sz="quarter" idx="16"/>
          </p:nvPr>
        </p:nvSpPr>
        <p:spPr>
          <a:xfrm>
            <a:off x="4705399" y="1690332"/>
            <a:ext cx="1754402" cy="1754401"/>
          </a:xfrm>
          <a:prstGeom prst="rect">
            <a:avLst/>
          </a:prstGeom>
        </p:spPr>
        <p:txBody>
          <a:bodyPr lIns="91439" tIns="45719" rIns="91439" bIns="45719">
            <a:noAutofit/>
          </a:bodyPr>
          <a:lstStyle/>
          <a:p>
            <a:endParaRPr/>
          </a:p>
        </p:txBody>
      </p:sp>
      <p:sp>
        <p:nvSpPr>
          <p:cNvPr id="326"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2_Пользовательский макет">
    <p:spTree>
      <p:nvGrpSpPr>
        <p:cNvPr id="1" name=""/>
        <p:cNvGrpSpPr/>
        <p:nvPr/>
      </p:nvGrpSpPr>
      <p:grpSpPr>
        <a:xfrm>
          <a:off x="0" y="0"/>
          <a:ext cx="0" cy="0"/>
          <a:chOff x="0" y="0"/>
          <a:chExt cx="0" cy="0"/>
        </a:xfrm>
      </p:grpSpPr>
      <p:sp>
        <p:nvSpPr>
          <p:cNvPr id="333" name="Google Shape;161;p38"/>
          <p:cNvSpPr>
            <a:spLocks noGrp="1"/>
          </p:cNvSpPr>
          <p:nvPr>
            <p:ph type="pic" sz="half" idx="13"/>
          </p:nvPr>
        </p:nvSpPr>
        <p:spPr>
          <a:xfrm>
            <a:off x="3047920" y="599281"/>
            <a:ext cx="3048001" cy="4002900"/>
          </a:xfrm>
          <a:prstGeom prst="rect">
            <a:avLst/>
          </a:prstGeom>
        </p:spPr>
        <p:txBody>
          <a:bodyPr lIns="91439" tIns="45719" rIns="91439" bIns="45719">
            <a:noAutofit/>
          </a:bodyPr>
          <a:lstStyle/>
          <a:p>
            <a:endParaRPr/>
          </a:p>
        </p:txBody>
      </p:sp>
      <p:sp>
        <p:nvSpPr>
          <p:cNvPr id="334"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2_Пользовательский макет">
    <p:spTree>
      <p:nvGrpSpPr>
        <p:cNvPr id="1" name=""/>
        <p:cNvGrpSpPr/>
        <p:nvPr/>
      </p:nvGrpSpPr>
      <p:grpSpPr>
        <a:xfrm>
          <a:off x="0" y="0"/>
          <a:ext cx="0" cy="0"/>
          <a:chOff x="0" y="0"/>
          <a:chExt cx="0" cy="0"/>
        </a:xfrm>
      </p:grpSpPr>
      <p:sp>
        <p:nvSpPr>
          <p:cNvPr id="341" name="Google Shape;164;p39"/>
          <p:cNvSpPr>
            <a:spLocks noGrp="1"/>
          </p:cNvSpPr>
          <p:nvPr>
            <p:ph type="pic" idx="13"/>
          </p:nvPr>
        </p:nvSpPr>
        <p:spPr>
          <a:xfrm>
            <a:off x="0" y="0"/>
            <a:ext cx="5290200" cy="5144100"/>
          </a:xfrm>
          <a:prstGeom prst="rect">
            <a:avLst/>
          </a:prstGeom>
        </p:spPr>
        <p:txBody>
          <a:bodyPr lIns="91439" tIns="45719" rIns="91439" bIns="45719">
            <a:noAutofit/>
          </a:bodyPr>
          <a:lstStyle/>
          <a:p>
            <a:endParaRPr/>
          </a:p>
        </p:txBody>
      </p:sp>
      <p:sp>
        <p:nvSpPr>
          <p:cNvPr id="342" name="Número do Slide"/>
          <p:cNvSpPr txBox="1">
            <a:spLocks noGrp="1"/>
          </p:cNvSpPr>
          <p:nvPr>
            <p:ph type="sldNum" sz="quarter" idx="2"/>
          </p:nvPr>
        </p:nvSpPr>
        <p:spPr>
          <a:xfrm>
            <a:off x="6374918" y="468094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49" name="Texto do Título"/>
          <p:cNvSpPr txBox="1">
            <a:spLocks noGrp="1"/>
          </p:cNvSpPr>
          <p:nvPr>
            <p:ph type="title"/>
          </p:nvPr>
        </p:nvSpPr>
        <p:spPr>
          <a:xfrm>
            <a:off x="311705" y="744688"/>
            <a:ext cx="8520602" cy="2053201"/>
          </a:xfrm>
          <a:prstGeom prst="rect">
            <a:avLst/>
          </a:prstGeom>
        </p:spPr>
        <p:txBody>
          <a:bodyPr lIns="22849" tIns="22849" rIns="22849" bIns="22849" anchor="b"/>
          <a:lstStyle>
            <a:lvl1pPr algn="ctr">
              <a:lnSpc>
                <a:spcPct val="90000"/>
              </a:lnSpc>
              <a:defRPr sz="5200">
                <a:latin typeface="Calibri"/>
                <a:ea typeface="Calibri"/>
                <a:cs typeface="Calibri"/>
                <a:sym typeface="Calibri"/>
              </a:defRPr>
            </a:lvl1pPr>
          </a:lstStyle>
          <a:p>
            <a:r>
              <a:t>Texto do Título</a:t>
            </a:r>
          </a:p>
        </p:txBody>
      </p:sp>
      <p:sp>
        <p:nvSpPr>
          <p:cNvPr id="350" name="Nível de Corpo Um…"/>
          <p:cNvSpPr txBox="1">
            <a:spLocks noGrp="1"/>
          </p:cNvSpPr>
          <p:nvPr>
            <p:ph type="body" sz="quarter" idx="1"/>
          </p:nvPr>
        </p:nvSpPr>
        <p:spPr>
          <a:xfrm>
            <a:off x="311699" y="2834561"/>
            <a:ext cx="8520602" cy="792601"/>
          </a:xfrm>
          <a:prstGeom prst="rect">
            <a:avLst/>
          </a:prstGeom>
        </p:spPr>
        <p:txBody>
          <a:bodyPr lIns="22849" tIns="22849" rIns="22849" bIns="22849"/>
          <a:lstStyle>
            <a:lvl1pPr indent="-406400" algn="ctr">
              <a:lnSpc>
                <a:spcPct val="100000"/>
              </a:lnSpc>
              <a:buClr>
                <a:srgbClr val="000000"/>
              </a:buClr>
              <a:buSzPts val="2800"/>
              <a:buChar char="•"/>
              <a:defRPr sz="2800">
                <a:solidFill>
                  <a:srgbClr val="000000"/>
                </a:solidFill>
                <a:latin typeface="Calibri"/>
                <a:ea typeface="Calibri"/>
                <a:cs typeface="Calibri"/>
                <a:sym typeface="Calibri"/>
              </a:defRPr>
            </a:lvl1pPr>
            <a:lvl2pPr marL="914400" indent="-406400" algn="ctr">
              <a:lnSpc>
                <a:spcPct val="100000"/>
              </a:lnSpc>
              <a:buClr>
                <a:srgbClr val="000000"/>
              </a:buClr>
              <a:buSzPts val="2800"/>
              <a:buChar char="•"/>
              <a:defRPr sz="2800">
                <a:solidFill>
                  <a:srgbClr val="000000"/>
                </a:solidFill>
                <a:latin typeface="Calibri"/>
                <a:ea typeface="Calibri"/>
                <a:cs typeface="Calibri"/>
                <a:sym typeface="Calibri"/>
              </a:defRPr>
            </a:lvl2pPr>
            <a:lvl3pPr marL="1371600" indent="-406400" algn="ctr">
              <a:lnSpc>
                <a:spcPct val="100000"/>
              </a:lnSpc>
              <a:buClr>
                <a:srgbClr val="000000"/>
              </a:buClr>
              <a:buSzPts val="2800"/>
              <a:buChar char="•"/>
              <a:defRPr sz="2800">
                <a:solidFill>
                  <a:srgbClr val="000000"/>
                </a:solidFill>
                <a:latin typeface="Calibri"/>
                <a:ea typeface="Calibri"/>
                <a:cs typeface="Calibri"/>
                <a:sym typeface="Calibri"/>
              </a:defRPr>
            </a:lvl3pPr>
            <a:lvl4pPr marL="1828800" indent="-406400" algn="ctr">
              <a:lnSpc>
                <a:spcPct val="100000"/>
              </a:lnSpc>
              <a:buClr>
                <a:srgbClr val="000000"/>
              </a:buClr>
              <a:buSzPts val="2800"/>
              <a:buChar char="•"/>
              <a:defRPr sz="2800">
                <a:solidFill>
                  <a:srgbClr val="000000"/>
                </a:solidFill>
                <a:latin typeface="Calibri"/>
                <a:ea typeface="Calibri"/>
                <a:cs typeface="Calibri"/>
                <a:sym typeface="Calibri"/>
              </a:defRPr>
            </a:lvl4pPr>
            <a:lvl5pPr marL="2286000" indent="-406400" algn="ctr">
              <a:lnSpc>
                <a:spcPct val="100000"/>
              </a:lnSpc>
              <a:buClr>
                <a:srgbClr val="000000"/>
              </a:buClr>
              <a:buSzPts val="2800"/>
              <a:buChar char="•"/>
              <a:defRPr sz="2800">
                <a:solidFill>
                  <a:srgbClr val="000000"/>
                </a:solidFill>
                <a:latin typeface="Calibri"/>
                <a:ea typeface="Calibri"/>
                <a:cs typeface="Calibri"/>
                <a:sym typeface="Calibri"/>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351" name="Número do Slide"/>
          <p:cNvSpPr txBox="1">
            <a:spLocks noGrp="1"/>
          </p:cNvSpPr>
          <p:nvPr>
            <p:ph type="sldNum" sz="quarter" idx="2"/>
          </p:nvPr>
        </p:nvSpPr>
        <p:spPr>
          <a:xfrm>
            <a:off x="8337017" y="481864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358" name="Google Shape;175;p42"/>
          <p:cNvSpPr>
            <a:spLocks noGrp="1"/>
          </p:cNvSpPr>
          <p:nvPr>
            <p:ph type="pic" idx="13"/>
          </p:nvPr>
        </p:nvSpPr>
        <p:spPr>
          <a:xfrm>
            <a:off x="0" y="0"/>
            <a:ext cx="9144000" cy="5144295"/>
          </a:xfrm>
          <a:prstGeom prst="rect">
            <a:avLst/>
          </a:prstGeom>
        </p:spPr>
        <p:txBody>
          <a:bodyPr lIns="91439" tIns="45719" rIns="91439" bIns="45719">
            <a:noAutofit/>
          </a:bodyPr>
          <a:lstStyle/>
          <a:p>
            <a:endParaRPr/>
          </a:p>
        </p:txBody>
      </p:sp>
      <p:sp>
        <p:nvSpPr>
          <p:cNvPr id="359"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exto do Título"/>
          <p:cNvSpPr txBox="1">
            <a:spLocks noGrp="1"/>
          </p:cNvSpPr>
          <p:nvPr>
            <p:ph type="title"/>
          </p:nvPr>
        </p:nvSpPr>
        <p:spPr>
          <a:prstGeom prst="rect">
            <a:avLst/>
          </a:prstGeom>
        </p:spPr>
        <p:txBody>
          <a:bodyPr/>
          <a:lstStyle/>
          <a:p>
            <a:r>
              <a:t>Texto do Título</a:t>
            </a:r>
          </a:p>
        </p:txBody>
      </p:sp>
      <p:sp>
        <p:nvSpPr>
          <p:cNvPr id="38" name="Nível de Corpo Um…"/>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39" name="Google Shape;23;p5"/>
          <p:cNvSpPr txBox="1">
            <a:spLocks noGrp="1"/>
          </p:cNvSpPr>
          <p:nvPr>
            <p:ph type="body" sz="half" idx="13"/>
          </p:nvPr>
        </p:nvSpPr>
        <p:spPr>
          <a:xfrm>
            <a:off x="4832399" y="1152475"/>
            <a:ext cx="3999902" cy="3416400"/>
          </a:xfrm>
          <a:prstGeom prst="rect">
            <a:avLst/>
          </a:prstGeom>
        </p:spPr>
        <p:txBody>
          <a:bodyPr/>
          <a:lstStyle/>
          <a:p>
            <a:pPr indent="-317500">
              <a:buSzPts val="1400"/>
              <a:defRPr sz="1400"/>
            </a:pPr>
            <a:endParaRPr/>
          </a:p>
        </p:txBody>
      </p:sp>
      <p:sp>
        <p:nvSpPr>
          <p:cNvPr id="40"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366"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4_Пользовательский макет">
    <p:spTree>
      <p:nvGrpSpPr>
        <p:cNvPr id="1" name=""/>
        <p:cNvGrpSpPr/>
        <p:nvPr/>
      </p:nvGrpSpPr>
      <p:grpSpPr>
        <a:xfrm>
          <a:off x="0" y="0"/>
          <a:ext cx="0" cy="0"/>
          <a:chOff x="0" y="0"/>
          <a:chExt cx="0" cy="0"/>
        </a:xfrm>
      </p:grpSpPr>
      <p:sp>
        <p:nvSpPr>
          <p:cNvPr id="373" name="Google Shape;180;p44"/>
          <p:cNvSpPr>
            <a:spLocks noGrp="1"/>
          </p:cNvSpPr>
          <p:nvPr>
            <p:ph type="pic" idx="13"/>
          </p:nvPr>
        </p:nvSpPr>
        <p:spPr>
          <a:xfrm>
            <a:off x="0" y="-794"/>
            <a:ext cx="4572000" cy="5144295"/>
          </a:xfrm>
          <a:prstGeom prst="rect">
            <a:avLst/>
          </a:prstGeom>
        </p:spPr>
        <p:txBody>
          <a:bodyPr lIns="91439" tIns="45719" rIns="91439" bIns="45719">
            <a:noAutofit/>
          </a:bodyPr>
          <a:lstStyle/>
          <a:p>
            <a:endParaRPr/>
          </a:p>
        </p:txBody>
      </p:sp>
      <p:sp>
        <p:nvSpPr>
          <p:cNvPr id="374"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Пользовательский макет">
    <p:spTree>
      <p:nvGrpSpPr>
        <p:cNvPr id="1" name=""/>
        <p:cNvGrpSpPr/>
        <p:nvPr/>
      </p:nvGrpSpPr>
      <p:grpSpPr>
        <a:xfrm>
          <a:off x="0" y="0"/>
          <a:ext cx="0" cy="0"/>
          <a:chOff x="0" y="0"/>
          <a:chExt cx="0" cy="0"/>
        </a:xfrm>
      </p:grpSpPr>
      <p:sp>
        <p:nvSpPr>
          <p:cNvPr id="381" name="Google Shape;183;p45"/>
          <p:cNvSpPr>
            <a:spLocks noGrp="1"/>
          </p:cNvSpPr>
          <p:nvPr>
            <p:ph type="pic" idx="13"/>
          </p:nvPr>
        </p:nvSpPr>
        <p:spPr>
          <a:xfrm>
            <a:off x="2658793" y="0"/>
            <a:ext cx="6485208" cy="5144295"/>
          </a:xfrm>
          <a:prstGeom prst="rect">
            <a:avLst/>
          </a:prstGeom>
        </p:spPr>
        <p:txBody>
          <a:bodyPr lIns="91439" tIns="45719" rIns="91439" bIns="45719">
            <a:noAutofit/>
          </a:bodyPr>
          <a:lstStyle/>
          <a:p>
            <a:endParaRPr/>
          </a:p>
        </p:txBody>
      </p:sp>
      <p:sp>
        <p:nvSpPr>
          <p:cNvPr id="382" name="Número do Slide"/>
          <p:cNvSpPr txBox="1">
            <a:spLocks noGrp="1"/>
          </p:cNvSpPr>
          <p:nvPr>
            <p:ph type="sldNum" sz="quarter" idx="2"/>
          </p:nvPr>
        </p:nvSpPr>
        <p:spPr>
          <a:xfrm>
            <a:off x="6374919" y="4680911"/>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2_Титульный слайд">
    <p:spTree>
      <p:nvGrpSpPr>
        <p:cNvPr id="1" name=""/>
        <p:cNvGrpSpPr/>
        <p:nvPr/>
      </p:nvGrpSpPr>
      <p:grpSpPr>
        <a:xfrm>
          <a:off x="0" y="0"/>
          <a:ext cx="0" cy="0"/>
          <a:chOff x="0" y="0"/>
          <a:chExt cx="0" cy="0"/>
        </a:xfrm>
      </p:grpSpPr>
      <p:sp>
        <p:nvSpPr>
          <p:cNvPr id="389" name="Google Shape;186;p46"/>
          <p:cNvSpPr>
            <a:spLocks noGrp="1"/>
          </p:cNvSpPr>
          <p:nvPr>
            <p:ph type="pic" sz="quarter" idx="13"/>
          </p:nvPr>
        </p:nvSpPr>
        <p:spPr>
          <a:xfrm>
            <a:off x="4648448" y="1625642"/>
            <a:ext cx="1883724" cy="1883724"/>
          </a:xfrm>
          <a:prstGeom prst="rect">
            <a:avLst/>
          </a:prstGeom>
        </p:spPr>
        <p:txBody>
          <a:bodyPr lIns="91439" tIns="45719" rIns="91439" bIns="45719">
            <a:noAutofit/>
          </a:bodyPr>
          <a:lstStyle/>
          <a:p>
            <a:endParaRPr/>
          </a:p>
        </p:txBody>
      </p:sp>
      <p:sp>
        <p:nvSpPr>
          <p:cNvPr id="390" name="Google Shape;187;p46"/>
          <p:cNvSpPr>
            <a:spLocks noGrp="1"/>
          </p:cNvSpPr>
          <p:nvPr>
            <p:ph type="pic" sz="quarter" idx="14"/>
          </p:nvPr>
        </p:nvSpPr>
        <p:spPr>
          <a:xfrm>
            <a:off x="2611827" y="1625642"/>
            <a:ext cx="1883724" cy="1883724"/>
          </a:xfrm>
          <a:prstGeom prst="rect">
            <a:avLst/>
          </a:prstGeom>
        </p:spPr>
        <p:txBody>
          <a:bodyPr lIns="91439" tIns="45719" rIns="91439" bIns="45719">
            <a:noAutofit/>
          </a:bodyPr>
          <a:lstStyle/>
          <a:p>
            <a:endParaRPr/>
          </a:p>
        </p:txBody>
      </p:sp>
      <p:sp>
        <p:nvSpPr>
          <p:cNvPr id="391" name="Google Shape;188;p46"/>
          <p:cNvSpPr>
            <a:spLocks noGrp="1"/>
          </p:cNvSpPr>
          <p:nvPr>
            <p:ph type="pic" sz="quarter" idx="15"/>
          </p:nvPr>
        </p:nvSpPr>
        <p:spPr>
          <a:xfrm>
            <a:off x="3630138" y="2651925"/>
            <a:ext cx="1883724" cy="1883724"/>
          </a:xfrm>
          <a:prstGeom prst="rect">
            <a:avLst/>
          </a:prstGeom>
        </p:spPr>
        <p:txBody>
          <a:bodyPr lIns="91439" tIns="45719" rIns="91439" bIns="45719">
            <a:noAutofit/>
          </a:bodyPr>
          <a:lstStyle/>
          <a:p>
            <a:endParaRPr/>
          </a:p>
        </p:txBody>
      </p:sp>
      <p:sp>
        <p:nvSpPr>
          <p:cNvPr id="392" name="Google Shape;189;p46"/>
          <p:cNvSpPr>
            <a:spLocks noGrp="1"/>
          </p:cNvSpPr>
          <p:nvPr>
            <p:ph type="pic" sz="quarter" idx="16"/>
          </p:nvPr>
        </p:nvSpPr>
        <p:spPr>
          <a:xfrm>
            <a:off x="3630138" y="608455"/>
            <a:ext cx="1883724" cy="1883724"/>
          </a:xfrm>
          <a:prstGeom prst="rect">
            <a:avLst/>
          </a:prstGeom>
        </p:spPr>
        <p:txBody>
          <a:bodyPr lIns="91439" tIns="45719" rIns="91439" bIns="45719">
            <a:noAutofit/>
          </a:bodyPr>
          <a:lstStyle/>
          <a:p>
            <a:endParaRPr/>
          </a:p>
        </p:txBody>
      </p:sp>
      <p:sp>
        <p:nvSpPr>
          <p:cNvPr id="393"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3_Титульный слайд">
    <p:spTree>
      <p:nvGrpSpPr>
        <p:cNvPr id="1" name=""/>
        <p:cNvGrpSpPr/>
        <p:nvPr/>
      </p:nvGrpSpPr>
      <p:grpSpPr>
        <a:xfrm>
          <a:off x="0" y="0"/>
          <a:ext cx="0" cy="0"/>
          <a:chOff x="0" y="0"/>
          <a:chExt cx="0" cy="0"/>
        </a:xfrm>
      </p:grpSpPr>
      <p:sp>
        <p:nvSpPr>
          <p:cNvPr id="400" name="Google Shape;192;p47"/>
          <p:cNvSpPr>
            <a:spLocks noGrp="1"/>
          </p:cNvSpPr>
          <p:nvPr>
            <p:ph type="pic" sz="quarter" idx="13"/>
          </p:nvPr>
        </p:nvSpPr>
        <p:spPr>
          <a:xfrm>
            <a:off x="6241967" y="1625642"/>
            <a:ext cx="1883724" cy="1883724"/>
          </a:xfrm>
          <a:prstGeom prst="rect">
            <a:avLst/>
          </a:prstGeom>
        </p:spPr>
        <p:txBody>
          <a:bodyPr lIns="91439" tIns="45719" rIns="91439" bIns="45719">
            <a:noAutofit/>
          </a:bodyPr>
          <a:lstStyle/>
          <a:p>
            <a:endParaRPr/>
          </a:p>
        </p:txBody>
      </p:sp>
      <p:sp>
        <p:nvSpPr>
          <p:cNvPr id="401" name="Google Shape;193;p47"/>
          <p:cNvSpPr>
            <a:spLocks noGrp="1"/>
          </p:cNvSpPr>
          <p:nvPr>
            <p:ph type="pic" sz="quarter" idx="14"/>
          </p:nvPr>
        </p:nvSpPr>
        <p:spPr>
          <a:xfrm>
            <a:off x="1018307" y="1625642"/>
            <a:ext cx="1883725" cy="1883724"/>
          </a:xfrm>
          <a:prstGeom prst="rect">
            <a:avLst/>
          </a:prstGeom>
        </p:spPr>
        <p:txBody>
          <a:bodyPr lIns="91439" tIns="45719" rIns="91439" bIns="45719">
            <a:noAutofit/>
          </a:bodyPr>
          <a:lstStyle/>
          <a:p>
            <a:endParaRPr/>
          </a:p>
        </p:txBody>
      </p:sp>
      <p:sp>
        <p:nvSpPr>
          <p:cNvPr id="402" name="Google Shape;194;p47"/>
          <p:cNvSpPr>
            <a:spLocks noGrp="1"/>
          </p:cNvSpPr>
          <p:nvPr>
            <p:ph type="pic" sz="quarter" idx="15"/>
          </p:nvPr>
        </p:nvSpPr>
        <p:spPr>
          <a:xfrm>
            <a:off x="3630138" y="1629887"/>
            <a:ext cx="1883724" cy="1883725"/>
          </a:xfrm>
          <a:prstGeom prst="rect">
            <a:avLst/>
          </a:prstGeom>
        </p:spPr>
        <p:txBody>
          <a:bodyPr lIns="91439" tIns="45719" rIns="91439" bIns="45719">
            <a:noAutofit/>
          </a:bodyPr>
          <a:lstStyle/>
          <a:p>
            <a:endParaRPr/>
          </a:p>
        </p:txBody>
      </p:sp>
      <p:sp>
        <p:nvSpPr>
          <p:cNvPr id="403"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4_Титульный слайд">
    <p:spTree>
      <p:nvGrpSpPr>
        <p:cNvPr id="1" name=""/>
        <p:cNvGrpSpPr/>
        <p:nvPr/>
      </p:nvGrpSpPr>
      <p:grpSpPr>
        <a:xfrm>
          <a:off x="0" y="0"/>
          <a:ext cx="0" cy="0"/>
          <a:chOff x="0" y="0"/>
          <a:chExt cx="0" cy="0"/>
        </a:xfrm>
      </p:grpSpPr>
      <p:sp>
        <p:nvSpPr>
          <p:cNvPr id="410" name="Google Shape;197;p48"/>
          <p:cNvSpPr>
            <a:spLocks noGrp="1"/>
          </p:cNvSpPr>
          <p:nvPr>
            <p:ph type="pic" idx="13"/>
          </p:nvPr>
        </p:nvSpPr>
        <p:spPr>
          <a:xfrm>
            <a:off x="0" y="-5042"/>
            <a:ext cx="9144000" cy="2572546"/>
          </a:xfrm>
          <a:prstGeom prst="rect">
            <a:avLst/>
          </a:prstGeom>
        </p:spPr>
        <p:txBody>
          <a:bodyPr lIns="91439" tIns="45719" rIns="91439" bIns="45719">
            <a:noAutofit/>
          </a:bodyPr>
          <a:lstStyle/>
          <a:p>
            <a:endParaRPr/>
          </a:p>
        </p:txBody>
      </p:sp>
      <p:sp>
        <p:nvSpPr>
          <p:cNvPr id="411"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3_Пользовательский макет">
    <p:spTree>
      <p:nvGrpSpPr>
        <p:cNvPr id="1" name=""/>
        <p:cNvGrpSpPr/>
        <p:nvPr/>
      </p:nvGrpSpPr>
      <p:grpSpPr>
        <a:xfrm>
          <a:off x="0" y="0"/>
          <a:ext cx="0" cy="0"/>
          <a:chOff x="0" y="0"/>
          <a:chExt cx="0" cy="0"/>
        </a:xfrm>
      </p:grpSpPr>
      <p:sp>
        <p:nvSpPr>
          <p:cNvPr id="418" name="Google Shape;200;p49"/>
          <p:cNvSpPr>
            <a:spLocks noGrp="1"/>
          </p:cNvSpPr>
          <p:nvPr>
            <p:ph type="pic" idx="13"/>
          </p:nvPr>
        </p:nvSpPr>
        <p:spPr>
          <a:xfrm>
            <a:off x="0" y="0"/>
            <a:ext cx="4572000" cy="5144295"/>
          </a:xfrm>
          <a:prstGeom prst="rect">
            <a:avLst/>
          </a:prstGeom>
        </p:spPr>
        <p:txBody>
          <a:bodyPr lIns="91439" tIns="45719" rIns="91439" bIns="45719">
            <a:noAutofit/>
          </a:bodyPr>
          <a:lstStyle/>
          <a:p>
            <a:endParaRPr/>
          </a:p>
        </p:txBody>
      </p:sp>
      <p:sp>
        <p:nvSpPr>
          <p:cNvPr id="419" name="Google Shape;201;p49"/>
          <p:cNvSpPr>
            <a:spLocks noGrp="1"/>
          </p:cNvSpPr>
          <p:nvPr>
            <p:ph type="pic" sz="quarter" idx="14"/>
          </p:nvPr>
        </p:nvSpPr>
        <p:spPr>
          <a:xfrm>
            <a:off x="4572000" y="2571750"/>
            <a:ext cx="2275840" cy="2572546"/>
          </a:xfrm>
          <a:prstGeom prst="rect">
            <a:avLst/>
          </a:prstGeom>
        </p:spPr>
        <p:txBody>
          <a:bodyPr lIns="91439" tIns="45719" rIns="91439" bIns="45719">
            <a:noAutofit/>
          </a:bodyPr>
          <a:lstStyle/>
          <a:p>
            <a:endParaRPr/>
          </a:p>
        </p:txBody>
      </p:sp>
      <p:sp>
        <p:nvSpPr>
          <p:cNvPr id="420" name="Google Shape;202;p49"/>
          <p:cNvSpPr>
            <a:spLocks noGrp="1"/>
          </p:cNvSpPr>
          <p:nvPr>
            <p:ph type="pic" sz="quarter" idx="15"/>
          </p:nvPr>
        </p:nvSpPr>
        <p:spPr>
          <a:xfrm>
            <a:off x="6847840" y="2571750"/>
            <a:ext cx="2296161" cy="2572546"/>
          </a:xfrm>
          <a:prstGeom prst="rect">
            <a:avLst/>
          </a:prstGeom>
        </p:spPr>
        <p:txBody>
          <a:bodyPr lIns="91439" tIns="45719" rIns="91439" bIns="45719">
            <a:noAutofit/>
          </a:bodyPr>
          <a:lstStyle/>
          <a:p>
            <a:endParaRPr/>
          </a:p>
        </p:txBody>
      </p:sp>
      <p:sp>
        <p:nvSpPr>
          <p:cNvPr id="421"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Пользовательский макет 2">
    <p:spTree>
      <p:nvGrpSpPr>
        <p:cNvPr id="1" name=""/>
        <p:cNvGrpSpPr/>
        <p:nvPr/>
      </p:nvGrpSpPr>
      <p:grpSpPr>
        <a:xfrm>
          <a:off x="0" y="0"/>
          <a:ext cx="0" cy="0"/>
          <a:chOff x="0" y="0"/>
          <a:chExt cx="0" cy="0"/>
        </a:xfrm>
      </p:grpSpPr>
      <p:sp>
        <p:nvSpPr>
          <p:cNvPr id="428" name="Google Shape;205;p50"/>
          <p:cNvSpPr>
            <a:spLocks noGrp="1"/>
          </p:cNvSpPr>
          <p:nvPr>
            <p:ph type="pic" idx="13"/>
          </p:nvPr>
        </p:nvSpPr>
        <p:spPr>
          <a:xfrm>
            <a:off x="2658793" y="0"/>
            <a:ext cx="6485208" cy="5144295"/>
          </a:xfrm>
          <a:prstGeom prst="rect">
            <a:avLst/>
          </a:prstGeom>
        </p:spPr>
        <p:txBody>
          <a:bodyPr lIns="91439" tIns="45719" rIns="91439" bIns="45719">
            <a:noAutofit/>
          </a:bodyPr>
          <a:lstStyle/>
          <a:p>
            <a:endParaRPr/>
          </a:p>
        </p:txBody>
      </p:sp>
      <p:sp>
        <p:nvSpPr>
          <p:cNvPr id="429"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7_Пользовательский макет">
    <p:spTree>
      <p:nvGrpSpPr>
        <p:cNvPr id="1" name=""/>
        <p:cNvGrpSpPr/>
        <p:nvPr/>
      </p:nvGrpSpPr>
      <p:grpSpPr>
        <a:xfrm>
          <a:off x="0" y="0"/>
          <a:ext cx="0" cy="0"/>
          <a:chOff x="0" y="0"/>
          <a:chExt cx="0" cy="0"/>
        </a:xfrm>
      </p:grpSpPr>
      <p:sp>
        <p:nvSpPr>
          <p:cNvPr id="436" name="Google Shape;208;p51"/>
          <p:cNvSpPr>
            <a:spLocks noGrp="1"/>
          </p:cNvSpPr>
          <p:nvPr>
            <p:ph type="pic" sz="half" idx="13"/>
          </p:nvPr>
        </p:nvSpPr>
        <p:spPr>
          <a:xfrm>
            <a:off x="2373313" y="473508"/>
            <a:ext cx="2417612" cy="4197278"/>
          </a:xfrm>
          <a:prstGeom prst="rect">
            <a:avLst/>
          </a:prstGeom>
        </p:spPr>
        <p:txBody>
          <a:bodyPr lIns="91439" tIns="45719" rIns="91439" bIns="45719">
            <a:noAutofit/>
          </a:bodyPr>
          <a:lstStyle/>
          <a:p>
            <a:endParaRPr/>
          </a:p>
        </p:txBody>
      </p:sp>
      <p:sp>
        <p:nvSpPr>
          <p:cNvPr id="437" name="Google Shape;209;p51"/>
          <p:cNvSpPr>
            <a:spLocks noGrp="1"/>
          </p:cNvSpPr>
          <p:nvPr>
            <p:ph type="pic" sz="quarter" idx="14"/>
          </p:nvPr>
        </p:nvSpPr>
        <p:spPr>
          <a:xfrm>
            <a:off x="4790923" y="473508"/>
            <a:ext cx="3843923" cy="2098244"/>
          </a:xfrm>
          <a:prstGeom prst="rect">
            <a:avLst/>
          </a:prstGeom>
        </p:spPr>
        <p:txBody>
          <a:bodyPr lIns="91439" tIns="45719" rIns="91439" bIns="45719">
            <a:noAutofit/>
          </a:bodyPr>
          <a:lstStyle/>
          <a:p>
            <a:endParaRPr/>
          </a:p>
        </p:txBody>
      </p:sp>
      <p:sp>
        <p:nvSpPr>
          <p:cNvPr id="438" name="Google Shape;210;p51"/>
          <p:cNvSpPr>
            <a:spLocks noGrp="1"/>
          </p:cNvSpPr>
          <p:nvPr>
            <p:ph type="pic" sz="quarter" idx="15"/>
          </p:nvPr>
        </p:nvSpPr>
        <p:spPr>
          <a:xfrm>
            <a:off x="4790923" y="2571750"/>
            <a:ext cx="3843923" cy="2099037"/>
          </a:xfrm>
          <a:prstGeom prst="rect">
            <a:avLst/>
          </a:prstGeom>
        </p:spPr>
        <p:txBody>
          <a:bodyPr lIns="91439" tIns="45719" rIns="91439" bIns="45719">
            <a:noAutofit/>
          </a:bodyPr>
          <a:lstStyle/>
          <a:p>
            <a:endParaRPr/>
          </a:p>
        </p:txBody>
      </p:sp>
      <p:sp>
        <p:nvSpPr>
          <p:cNvPr id="439"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23_Пользовательский макет">
    <p:spTree>
      <p:nvGrpSpPr>
        <p:cNvPr id="1" name=""/>
        <p:cNvGrpSpPr/>
        <p:nvPr/>
      </p:nvGrpSpPr>
      <p:grpSpPr>
        <a:xfrm>
          <a:off x="0" y="0"/>
          <a:ext cx="0" cy="0"/>
          <a:chOff x="0" y="0"/>
          <a:chExt cx="0" cy="0"/>
        </a:xfrm>
      </p:grpSpPr>
      <p:sp>
        <p:nvSpPr>
          <p:cNvPr id="446" name="Google Shape;213;p52"/>
          <p:cNvSpPr>
            <a:spLocks noGrp="1"/>
          </p:cNvSpPr>
          <p:nvPr>
            <p:ph type="pic" idx="13"/>
          </p:nvPr>
        </p:nvSpPr>
        <p:spPr>
          <a:xfrm>
            <a:off x="479517" y="473506"/>
            <a:ext cx="8184968" cy="4197279"/>
          </a:xfrm>
          <a:prstGeom prst="rect">
            <a:avLst/>
          </a:prstGeom>
        </p:spPr>
        <p:txBody>
          <a:bodyPr lIns="91439" tIns="45719" rIns="91439" bIns="45719">
            <a:noAutofit/>
          </a:bodyPr>
          <a:lstStyle/>
          <a:p>
            <a:endParaRPr/>
          </a:p>
        </p:txBody>
      </p:sp>
      <p:sp>
        <p:nvSpPr>
          <p:cNvPr id="447"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exto do Título"/>
          <p:cNvSpPr txBox="1">
            <a:spLocks noGrp="1"/>
          </p:cNvSpPr>
          <p:nvPr>
            <p:ph type="title"/>
          </p:nvPr>
        </p:nvSpPr>
        <p:spPr>
          <a:prstGeom prst="rect">
            <a:avLst/>
          </a:prstGeom>
        </p:spPr>
        <p:txBody>
          <a:bodyPr/>
          <a:lstStyle/>
          <a:p>
            <a:r>
              <a:t>Texto do Título</a:t>
            </a:r>
          </a:p>
        </p:txBody>
      </p:sp>
      <p:sp>
        <p:nvSpPr>
          <p:cNvPr id="48"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9_Пользовательский макет">
    <p:spTree>
      <p:nvGrpSpPr>
        <p:cNvPr id="1" name=""/>
        <p:cNvGrpSpPr/>
        <p:nvPr/>
      </p:nvGrpSpPr>
      <p:grpSpPr>
        <a:xfrm>
          <a:off x="0" y="0"/>
          <a:ext cx="0" cy="0"/>
          <a:chOff x="0" y="0"/>
          <a:chExt cx="0" cy="0"/>
        </a:xfrm>
      </p:grpSpPr>
      <p:sp>
        <p:nvSpPr>
          <p:cNvPr id="454" name="Google Shape;216;p53"/>
          <p:cNvSpPr>
            <a:spLocks noGrp="1"/>
          </p:cNvSpPr>
          <p:nvPr>
            <p:ph type="pic" sz="quarter" idx="13"/>
          </p:nvPr>
        </p:nvSpPr>
        <p:spPr>
          <a:xfrm>
            <a:off x="751456" y="472714"/>
            <a:ext cx="1922698" cy="2098245"/>
          </a:xfrm>
          <a:prstGeom prst="rect">
            <a:avLst/>
          </a:prstGeom>
        </p:spPr>
        <p:txBody>
          <a:bodyPr lIns="91439" tIns="45719" rIns="91439" bIns="45719">
            <a:noAutofit/>
          </a:bodyPr>
          <a:lstStyle/>
          <a:p>
            <a:endParaRPr/>
          </a:p>
        </p:txBody>
      </p:sp>
      <p:sp>
        <p:nvSpPr>
          <p:cNvPr id="455" name="Google Shape;217;p53"/>
          <p:cNvSpPr>
            <a:spLocks noGrp="1"/>
          </p:cNvSpPr>
          <p:nvPr>
            <p:ph type="pic" sz="quarter" idx="14"/>
          </p:nvPr>
        </p:nvSpPr>
        <p:spPr>
          <a:xfrm>
            <a:off x="751455" y="2570957"/>
            <a:ext cx="3844658" cy="2099036"/>
          </a:xfrm>
          <a:prstGeom prst="rect">
            <a:avLst/>
          </a:prstGeom>
        </p:spPr>
        <p:txBody>
          <a:bodyPr lIns="91439" tIns="45719" rIns="91439" bIns="45719">
            <a:noAutofit/>
          </a:bodyPr>
          <a:lstStyle/>
          <a:p>
            <a:endParaRPr/>
          </a:p>
        </p:txBody>
      </p:sp>
      <p:sp>
        <p:nvSpPr>
          <p:cNvPr id="456" name="Google Shape;218;p53"/>
          <p:cNvSpPr>
            <a:spLocks noGrp="1"/>
          </p:cNvSpPr>
          <p:nvPr>
            <p:ph type="pic" sz="quarter" idx="15"/>
          </p:nvPr>
        </p:nvSpPr>
        <p:spPr>
          <a:xfrm>
            <a:off x="2673416" y="472714"/>
            <a:ext cx="1922699" cy="2098245"/>
          </a:xfrm>
          <a:prstGeom prst="rect">
            <a:avLst/>
          </a:prstGeom>
        </p:spPr>
        <p:txBody>
          <a:bodyPr lIns="91439" tIns="45719" rIns="91439" bIns="45719">
            <a:noAutofit/>
          </a:bodyPr>
          <a:lstStyle/>
          <a:p>
            <a:endParaRPr/>
          </a:p>
        </p:txBody>
      </p:sp>
      <p:sp>
        <p:nvSpPr>
          <p:cNvPr id="457" name="Google Shape;219;p53"/>
          <p:cNvSpPr>
            <a:spLocks noGrp="1"/>
          </p:cNvSpPr>
          <p:nvPr>
            <p:ph type="pic" sz="quarter" idx="16"/>
          </p:nvPr>
        </p:nvSpPr>
        <p:spPr>
          <a:xfrm>
            <a:off x="4596114" y="472318"/>
            <a:ext cx="1917229" cy="4197278"/>
          </a:xfrm>
          <a:prstGeom prst="rect">
            <a:avLst/>
          </a:prstGeom>
        </p:spPr>
        <p:txBody>
          <a:bodyPr lIns="91439" tIns="45719" rIns="91439" bIns="45719">
            <a:noAutofit/>
          </a:bodyPr>
          <a:lstStyle/>
          <a:p>
            <a:endParaRPr/>
          </a:p>
        </p:txBody>
      </p:sp>
      <p:sp>
        <p:nvSpPr>
          <p:cNvPr id="458" name="Google Shape;220;p53"/>
          <p:cNvSpPr>
            <a:spLocks noGrp="1"/>
          </p:cNvSpPr>
          <p:nvPr>
            <p:ph type="pic" sz="quarter" idx="17"/>
          </p:nvPr>
        </p:nvSpPr>
        <p:spPr>
          <a:xfrm>
            <a:off x="6513341" y="2571750"/>
            <a:ext cx="1917230" cy="2098244"/>
          </a:xfrm>
          <a:prstGeom prst="rect">
            <a:avLst/>
          </a:prstGeom>
        </p:spPr>
        <p:txBody>
          <a:bodyPr lIns="91439" tIns="45719" rIns="91439" bIns="45719">
            <a:noAutofit/>
          </a:bodyPr>
          <a:lstStyle/>
          <a:p>
            <a:endParaRPr/>
          </a:p>
        </p:txBody>
      </p:sp>
      <p:sp>
        <p:nvSpPr>
          <p:cNvPr id="459"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8_Пользовательский макет">
    <p:spTree>
      <p:nvGrpSpPr>
        <p:cNvPr id="1" name=""/>
        <p:cNvGrpSpPr/>
        <p:nvPr/>
      </p:nvGrpSpPr>
      <p:grpSpPr>
        <a:xfrm>
          <a:off x="0" y="0"/>
          <a:ext cx="0" cy="0"/>
          <a:chOff x="0" y="0"/>
          <a:chExt cx="0" cy="0"/>
        </a:xfrm>
      </p:grpSpPr>
      <p:sp>
        <p:nvSpPr>
          <p:cNvPr id="466" name="Google Shape;223;p54"/>
          <p:cNvSpPr>
            <a:spLocks noGrp="1"/>
          </p:cNvSpPr>
          <p:nvPr>
            <p:ph type="pic" sz="quarter" idx="13"/>
          </p:nvPr>
        </p:nvSpPr>
        <p:spPr>
          <a:xfrm>
            <a:off x="2499477" y="1071366"/>
            <a:ext cx="2054309" cy="3395439"/>
          </a:xfrm>
          <a:prstGeom prst="rect">
            <a:avLst/>
          </a:prstGeom>
        </p:spPr>
        <p:txBody>
          <a:bodyPr lIns="91439" tIns="45719" rIns="91439" bIns="45719">
            <a:noAutofit/>
          </a:bodyPr>
          <a:lstStyle/>
          <a:p>
            <a:endParaRPr/>
          </a:p>
        </p:txBody>
      </p:sp>
      <p:sp>
        <p:nvSpPr>
          <p:cNvPr id="467" name="Google Shape;224;p54"/>
          <p:cNvSpPr>
            <a:spLocks noGrp="1"/>
          </p:cNvSpPr>
          <p:nvPr>
            <p:ph type="pic" sz="quarter" idx="14"/>
          </p:nvPr>
        </p:nvSpPr>
        <p:spPr>
          <a:xfrm>
            <a:off x="4553784" y="1071366"/>
            <a:ext cx="2054309" cy="3395439"/>
          </a:xfrm>
          <a:prstGeom prst="rect">
            <a:avLst/>
          </a:prstGeom>
        </p:spPr>
        <p:txBody>
          <a:bodyPr lIns="91439" tIns="45719" rIns="91439" bIns="45719">
            <a:noAutofit/>
          </a:bodyPr>
          <a:lstStyle/>
          <a:p>
            <a:endParaRPr/>
          </a:p>
        </p:txBody>
      </p:sp>
      <p:sp>
        <p:nvSpPr>
          <p:cNvPr id="468" name="Google Shape;225;p54"/>
          <p:cNvSpPr>
            <a:spLocks noGrp="1"/>
          </p:cNvSpPr>
          <p:nvPr>
            <p:ph type="pic" sz="quarter" idx="15"/>
          </p:nvPr>
        </p:nvSpPr>
        <p:spPr>
          <a:xfrm>
            <a:off x="445168" y="1071366"/>
            <a:ext cx="2054309" cy="3395439"/>
          </a:xfrm>
          <a:prstGeom prst="rect">
            <a:avLst/>
          </a:prstGeom>
        </p:spPr>
        <p:txBody>
          <a:bodyPr lIns="91439" tIns="45719" rIns="91439" bIns="45719">
            <a:noAutofit/>
          </a:bodyPr>
          <a:lstStyle/>
          <a:p>
            <a:endParaRPr/>
          </a:p>
        </p:txBody>
      </p:sp>
      <p:sp>
        <p:nvSpPr>
          <p:cNvPr id="469" name="Google Shape;226;p54"/>
          <p:cNvSpPr>
            <a:spLocks noGrp="1"/>
          </p:cNvSpPr>
          <p:nvPr>
            <p:ph type="pic" sz="quarter" idx="16"/>
          </p:nvPr>
        </p:nvSpPr>
        <p:spPr>
          <a:xfrm>
            <a:off x="6608091" y="1071366"/>
            <a:ext cx="2054310" cy="3395439"/>
          </a:xfrm>
          <a:prstGeom prst="rect">
            <a:avLst/>
          </a:prstGeom>
        </p:spPr>
        <p:txBody>
          <a:bodyPr lIns="91439" tIns="45719" rIns="91439" bIns="45719">
            <a:noAutofit/>
          </a:bodyPr>
          <a:lstStyle/>
          <a:p>
            <a:endParaRPr/>
          </a:p>
        </p:txBody>
      </p:sp>
      <p:sp>
        <p:nvSpPr>
          <p:cNvPr id="470"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Пользовательский макет">
    <p:spTree>
      <p:nvGrpSpPr>
        <p:cNvPr id="1" name=""/>
        <p:cNvGrpSpPr/>
        <p:nvPr/>
      </p:nvGrpSpPr>
      <p:grpSpPr>
        <a:xfrm>
          <a:off x="0" y="0"/>
          <a:ext cx="0" cy="0"/>
          <a:chOff x="0" y="0"/>
          <a:chExt cx="0" cy="0"/>
        </a:xfrm>
      </p:grpSpPr>
      <p:sp>
        <p:nvSpPr>
          <p:cNvPr id="477" name="Google Shape;229;p55"/>
          <p:cNvSpPr>
            <a:spLocks noGrp="1"/>
          </p:cNvSpPr>
          <p:nvPr>
            <p:ph type="pic" idx="13"/>
          </p:nvPr>
        </p:nvSpPr>
        <p:spPr>
          <a:xfrm>
            <a:off x="0" y="2571750"/>
            <a:ext cx="9144000" cy="2572544"/>
          </a:xfrm>
          <a:prstGeom prst="rect">
            <a:avLst/>
          </a:prstGeom>
        </p:spPr>
        <p:txBody>
          <a:bodyPr lIns="91439" tIns="45719" rIns="91439" bIns="45719">
            <a:noAutofit/>
          </a:bodyPr>
          <a:lstStyle/>
          <a:p>
            <a:endParaRPr/>
          </a:p>
        </p:txBody>
      </p:sp>
      <p:sp>
        <p:nvSpPr>
          <p:cNvPr id="478"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2_Пользовательский макет">
    <p:spTree>
      <p:nvGrpSpPr>
        <p:cNvPr id="1" name=""/>
        <p:cNvGrpSpPr/>
        <p:nvPr/>
      </p:nvGrpSpPr>
      <p:grpSpPr>
        <a:xfrm>
          <a:off x="0" y="0"/>
          <a:ext cx="0" cy="0"/>
          <a:chOff x="0" y="0"/>
          <a:chExt cx="0" cy="0"/>
        </a:xfrm>
      </p:grpSpPr>
      <p:sp>
        <p:nvSpPr>
          <p:cNvPr id="485" name="Google Shape;232;p56"/>
          <p:cNvSpPr>
            <a:spLocks noGrp="1"/>
          </p:cNvSpPr>
          <p:nvPr>
            <p:ph type="pic" idx="13"/>
          </p:nvPr>
        </p:nvSpPr>
        <p:spPr>
          <a:xfrm>
            <a:off x="4572000" y="0"/>
            <a:ext cx="4572000" cy="5144295"/>
          </a:xfrm>
          <a:prstGeom prst="rect">
            <a:avLst/>
          </a:prstGeom>
        </p:spPr>
        <p:txBody>
          <a:bodyPr lIns="91439" tIns="45719" rIns="91439" bIns="45719">
            <a:noAutofit/>
          </a:bodyPr>
          <a:lstStyle/>
          <a:p>
            <a:endParaRPr/>
          </a:p>
        </p:txBody>
      </p:sp>
      <p:sp>
        <p:nvSpPr>
          <p:cNvPr id="486"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6_Пользовательский макет">
    <p:spTree>
      <p:nvGrpSpPr>
        <p:cNvPr id="1" name=""/>
        <p:cNvGrpSpPr/>
        <p:nvPr/>
      </p:nvGrpSpPr>
      <p:grpSpPr>
        <a:xfrm>
          <a:off x="0" y="0"/>
          <a:ext cx="0" cy="0"/>
          <a:chOff x="0" y="0"/>
          <a:chExt cx="0" cy="0"/>
        </a:xfrm>
      </p:grpSpPr>
      <p:sp>
        <p:nvSpPr>
          <p:cNvPr id="493" name="Google Shape;235;p57"/>
          <p:cNvSpPr>
            <a:spLocks noGrp="1"/>
          </p:cNvSpPr>
          <p:nvPr>
            <p:ph type="pic" idx="13"/>
          </p:nvPr>
        </p:nvSpPr>
        <p:spPr>
          <a:xfrm>
            <a:off x="0" y="-794"/>
            <a:ext cx="4572000" cy="5144295"/>
          </a:xfrm>
          <a:prstGeom prst="rect">
            <a:avLst/>
          </a:prstGeom>
        </p:spPr>
        <p:txBody>
          <a:bodyPr lIns="91439" tIns="45719" rIns="91439" bIns="45719">
            <a:noAutofit/>
          </a:bodyPr>
          <a:lstStyle/>
          <a:p>
            <a:endParaRPr/>
          </a:p>
        </p:txBody>
      </p:sp>
      <p:sp>
        <p:nvSpPr>
          <p:cNvPr id="494"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5_Пользовательский макет">
    <p:spTree>
      <p:nvGrpSpPr>
        <p:cNvPr id="1" name=""/>
        <p:cNvGrpSpPr/>
        <p:nvPr/>
      </p:nvGrpSpPr>
      <p:grpSpPr>
        <a:xfrm>
          <a:off x="0" y="0"/>
          <a:ext cx="0" cy="0"/>
          <a:chOff x="0" y="0"/>
          <a:chExt cx="0" cy="0"/>
        </a:xfrm>
      </p:grpSpPr>
      <p:sp>
        <p:nvSpPr>
          <p:cNvPr id="501" name="Google Shape;238;p58"/>
          <p:cNvSpPr>
            <a:spLocks noGrp="1"/>
          </p:cNvSpPr>
          <p:nvPr>
            <p:ph type="pic" idx="13"/>
          </p:nvPr>
        </p:nvSpPr>
        <p:spPr>
          <a:xfrm>
            <a:off x="4572000" y="-397"/>
            <a:ext cx="4572000" cy="5144295"/>
          </a:xfrm>
          <a:prstGeom prst="rect">
            <a:avLst/>
          </a:prstGeom>
        </p:spPr>
        <p:txBody>
          <a:bodyPr lIns="91439" tIns="45719" rIns="91439" bIns="45719">
            <a:noAutofit/>
          </a:bodyPr>
          <a:lstStyle/>
          <a:p>
            <a:endParaRPr/>
          </a:p>
        </p:txBody>
      </p:sp>
      <p:sp>
        <p:nvSpPr>
          <p:cNvPr id="502"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6_Пользовательский макет">
    <p:spTree>
      <p:nvGrpSpPr>
        <p:cNvPr id="1" name=""/>
        <p:cNvGrpSpPr/>
        <p:nvPr/>
      </p:nvGrpSpPr>
      <p:grpSpPr>
        <a:xfrm>
          <a:off x="0" y="0"/>
          <a:ext cx="0" cy="0"/>
          <a:chOff x="0" y="0"/>
          <a:chExt cx="0" cy="0"/>
        </a:xfrm>
      </p:grpSpPr>
      <p:sp>
        <p:nvSpPr>
          <p:cNvPr id="509" name="Google Shape;241;p59"/>
          <p:cNvSpPr>
            <a:spLocks noGrp="1"/>
          </p:cNvSpPr>
          <p:nvPr>
            <p:ph type="pic" sz="half" idx="13"/>
          </p:nvPr>
        </p:nvSpPr>
        <p:spPr>
          <a:xfrm>
            <a:off x="4572000" y="-397"/>
            <a:ext cx="4572000" cy="2572148"/>
          </a:xfrm>
          <a:prstGeom prst="rect">
            <a:avLst/>
          </a:prstGeom>
        </p:spPr>
        <p:txBody>
          <a:bodyPr lIns="91439" tIns="45719" rIns="91439" bIns="45719">
            <a:noAutofit/>
          </a:bodyPr>
          <a:lstStyle/>
          <a:p>
            <a:endParaRPr/>
          </a:p>
        </p:txBody>
      </p:sp>
      <p:sp>
        <p:nvSpPr>
          <p:cNvPr id="510" name="Google Shape;242;p59"/>
          <p:cNvSpPr>
            <a:spLocks noGrp="1"/>
          </p:cNvSpPr>
          <p:nvPr>
            <p:ph type="pic" sz="half" idx="14"/>
          </p:nvPr>
        </p:nvSpPr>
        <p:spPr>
          <a:xfrm>
            <a:off x="0" y="-397"/>
            <a:ext cx="4572000" cy="2572148"/>
          </a:xfrm>
          <a:prstGeom prst="rect">
            <a:avLst/>
          </a:prstGeom>
        </p:spPr>
        <p:txBody>
          <a:bodyPr lIns="91439" tIns="45719" rIns="91439" bIns="45719">
            <a:noAutofit/>
          </a:bodyPr>
          <a:lstStyle/>
          <a:p>
            <a:endParaRPr/>
          </a:p>
        </p:txBody>
      </p:sp>
      <p:sp>
        <p:nvSpPr>
          <p:cNvPr id="511"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1_Пользовательский макет">
    <p:spTree>
      <p:nvGrpSpPr>
        <p:cNvPr id="1" name=""/>
        <p:cNvGrpSpPr/>
        <p:nvPr/>
      </p:nvGrpSpPr>
      <p:grpSpPr>
        <a:xfrm>
          <a:off x="0" y="0"/>
          <a:ext cx="0" cy="0"/>
          <a:chOff x="0" y="0"/>
          <a:chExt cx="0" cy="0"/>
        </a:xfrm>
      </p:grpSpPr>
      <p:sp>
        <p:nvSpPr>
          <p:cNvPr id="518" name="Google Shape;245;p60"/>
          <p:cNvSpPr>
            <a:spLocks noGrp="1"/>
          </p:cNvSpPr>
          <p:nvPr>
            <p:ph type="pic" idx="13"/>
          </p:nvPr>
        </p:nvSpPr>
        <p:spPr>
          <a:xfrm>
            <a:off x="0" y="-794"/>
            <a:ext cx="4572000" cy="5144295"/>
          </a:xfrm>
          <a:prstGeom prst="rect">
            <a:avLst/>
          </a:prstGeom>
        </p:spPr>
        <p:txBody>
          <a:bodyPr lIns="91439" tIns="45719" rIns="91439" bIns="45719">
            <a:noAutofit/>
          </a:bodyPr>
          <a:lstStyle/>
          <a:p>
            <a:endParaRPr/>
          </a:p>
        </p:txBody>
      </p:sp>
      <p:sp>
        <p:nvSpPr>
          <p:cNvPr id="519" name="Google Shape;246;p60"/>
          <p:cNvSpPr>
            <a:spLocks noGrp="1"/>
          </p:cNvSpPr>
          <p:nvPr>
            <p:ph type="pic" sz="quarter" idx="14"/>
          </p:nvPr>
        </p:nvSpPr>
        <p:spPr>
          <a:xfrm>
            <a:off x="4572000" y="2572147"/>
            <a:ext cx="2313994" cy="2572148"/>
          </a:xfrm>
          <a:prstGeom prst="rect">
            <a:avLst/>
          </a:prstGeom>
        </p:spPr>
        <p:txBody>
          <a:bodyPr lIns="91439" tIns="45719" rIns="91439" bIns="45719">
            <a:noAutofit/>
          </a:bodyPr>
          <a:lstStyle/>
          <a:p>
            <a:endParaRPr/>
          </a:p>
        </p:txBody>
      </p:sp>
      <p:sp>
        <p:nvSpPr>
          <p:cNvPr id="520" name="Google Shape;247;p60"/>
          <p:cNvSpPr>
            <a:spLocks noGrp="1"/>
          </p:cNvSpPr>
          <p:nvPr>
            <p:ph type="pic" sz="quarter" idx="15"/>
          </p:nvPr>
        </p:nvSpPr>
        <p:spPr>
          <a:xfrm>
            <a:off x="6885992" y="0"/>
            <a:ext cx="2258008" cy="2572148"/>
          </a:xfrm>
          <a:prstGeom prst="rect">
            <a:avLst/>
          </a:prstGeom>
        </p:spPr>
        <p:txBody>
          <a:bodyPr lIns="91439" tIns="45719" rIns="91439" bIns="45719">
            <a:noAutofit/>
          </a:bodyPr>
          <a:lstStyle/>
          <a:p>
            <a:endParaRPr/>
          </a:p>
        </p:txBody>
      </p:sp>
      <p:sp>
        <p:nvSpPr>
          <p:cNvPr id="521"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3_Пользовательский макет">
    <p:spTree>
      <p:nvGrpSpPr>
        <p:cNvPr id="1" name=""/>
        <p:cNvGrpSpPr/>
        <p:nvPr/>
      </p:nvGrpSpPr>
      <p:grpSpPr>
        <a:xfrm>
          <a:off x="0" y="0"/>
          <a:ext cx="0" cy="0"/>
          <a:chOff x="0" y="0"/>
          <a:chExt cx="0" cy="0"/>
        </a:xfrm>
      </p:grpSpPr>
      <p:sp>
        <p:nvSpPr>
          <p:cNvPr id="528" name="Google Shape;250;p61"/>
          <p:cNvSpPr>
            <a:spLocks noGrp="1"/>
          </p:cNvSpPr>
          <p:nvPr>
            <p:ph type="pic" sz="quarter" idx="13"/>
          </p:nvPr>
        </p:nvSpPr>
        <p:spPr>
          <a:xfrm>
            <a:off x="2834756" y="1448068"/>
            <a:ext cx="1479269" cy="2067294"/>
          </a:xfrm>
          <a:prstGeom prst="rect">
            <a:avLst/>
          </a:prstGeom>
        </p:spPr>
        <p:txBody>
          <a:bodyPr lIns="91439" tIns="45719" rIns="91439" bIns="45719">
            <a:noAutofit/>
          </a:bodyPr>
          <a:lstStyle/>
          <a:p>
            <a:endParaRPr/>
          </a:p>
        </p:txBody>
      </p:sp>
      <p:sp>
        <p:nvSpPr>
          <p:cNvPr id="529" name="Google Shape;251;p61"/>
          <p:cNvSpPr>
            <a:spLocks noGrp="1"/>
          </p:cNvSpPr>
          <p:nvPr>
            <p:ph type="pic" sz="quarter" idx="14"/>
          </p:nvPr>
        </p:nvSpPr>
        <p:spPr>
          <a:xfrm>
            <a:off x="4889063" y="1448068"/>
            <a:ext cx="1479270" cy="2067294"/>
          </a:xfrm>
          <a:prstGeom prst="rect">
            <a:avLst/>
          </a:prstGeom>
        </p:spPr>
        <p:txBody>
          <a:bodyPr lIns="91439" tIns="45719" rIns="91439" bIns="45719">
            <a:noAutofit/>
          </a:bodyPr>
          <a:lstStyle/>
          <a:p>
            <a:endParaRPr/>
          </a:p>
        </p:txBody>
      </p:sp>
      <p:sp>
        <p:nvSpPr>
          <p:cNvPr id="530" name="Google Shape;252;p61"/>
          <p:cNvSpPr>
            <a:spLocks noGrp="1"/>
          </p:cNvSpPr>
          <p:nvPr>
            <p:ph type="pic" sz="quarter" idx="15"/>
          </p:nvPr>
        </p:nvSpPr>
        <p:spPr>
          <a:xfrm>
            <a:off x="780448" y="1448068"/>
            <a:ext cx="1479269" cy="2067294"/>
          </a:xfrm>
          <a:prstGeom prst="rect">
            <a:avLst/>
          </a:prstGeom>
        </p:spPr>
        <p:txBody>
          <a:bodyPr lIns="91439" tIns="45719" rIns="91439" bIns="45719">
            <a:noAutofit/>
          </a:bodyPr>
          <a:lstStyle/>
          <a:p>
            <a:endParaRPr/>
          </a:p>
        </p:txBody>
      </p:sp>
      <p:sp>
        <p:nvSpPr>
          <p:cNvPr id="531" name="Google Shape;253;p61"/>
          <p:cNvSpPr>
            <a:spLocks noGrp="1"/>
          </p:cNvSpPr>
          <p:nvPr>
            <p:ph type="pic" sz="quarter" idx="16"/>
          </p:nvPr>
        </p:nvSpPr>
        <p:spPr>
          <a:xfrm>
            <a:off x="6943372" y="1448068"/>
            <a:ext cx="1479269" cy="2067294"/>
          </a:xfrm>
          <a:prstGeom prst="rect">
            <a:avLst/>
          </a:prstGeom>
        </p:spPr>
        <p:txBody>
          <a:bodyPr lIns="91439" tIns="45719" rIns="91439" bIns="45719">
            <a:noAutofit/>
          </a:bodyPr>
          <a:lstStyle/>
          <a:p>
            <a:endParaRPr/>
          </a:p>
        </p:txBody>
      </p:sp>
      <p:sp>
        <p:nvSpPr>
          <p:cNvPr id="532"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4_Пользовательский макет">
    <p:spTree>
      <p:nvGrpSpPr>
        <p:cNvPr id="1" name=""/>
        <p:cNvGrpSpPr/>
        <p:nvPr/>
      </p:nvGrpSpPr>
      <p:grpSpPr>
        <a:xfrm>
          <a:off x="0" y="0"/>
          <a:ext cx="0" cy="0"/>
          <a:chOff x="0" y="0"/>
          <a:chExt cx="0" cy="0"/>
        </a:xfrm>
      </p:grpSpPr>
      <p:sp>
        <p:nvSpPr>
          <p:cNvPr id="539" name="Google Shape;256;p62"/>
          <p:cNvSpPr>
            <a:spLocks noGrp="1"/>
          </p:cNvSpPr>
          <p:nvPr>
            <p:ph type="pic" sz="quarter" idx="13"/>
          </p:nvPr>
        </p:nvSpPr>
        <p:spPr>
          <a:xfrm>
            <a:off x="2742787" y="446792"/>
            <a:ext cx="1603617" cy="1603616"/>
          </a:xfrm>
          <a:prstGeom prst="rect">
            <a:avLst/>
          </a:prstGeom>
        </p:spPr>
        <p:txBody>
          <a:bodyPr lIns="91439" tIns="45719" rIns="91439" bIns="45719">
            <a:noAutofit/>
          </a:bodyPr>
          <a:lstStyle/>
          <a:p>
            <a:endParaRPr/>
          </a:p>
        </p:txBody>
      </p:sp>
      <p:sp>
        <p:nvSpPr>
          <p:cNvPr id="540" name="Google Shape;257;p62"/>
          <p:cNvSpPr>
            <a:spLocks noGrp="1"/>
          </p:cNvSpPr>
          <p:nvPr>
            <p:ph type="pic" sz="quarter" idx="14"/>
          </p:nvPr>
        </p:nvSpPr>
        <p:spPr>
          <a:xfrm>
            <a:off x="2742787" y="3171585"/>
            <a:ext cx="1603617" cy="1603617"/>
          </a:xfrm>
          <a:prstGeom prst="rect">
            <a:avLst/>
          </a:prstGeom>
        </p:spPr>
        <p:txBody>
          <a:bodyPr lIns="91439" tIns="45719" rIns="91439" bIns="45719">
            <a:noAutofit/>
          </a:bodyPr>
          <a:lstStyle/>
          <a:p>
            <a:endParaRPr/>
          </a:p>
        </p:txBody>
      </p:sp>
      <p:sp>
        <p:nvSpPr>
          <p:cNvPr id="541" name="Google Shape;258;p62"/>
          <p:cNvSpPr>
            <a:spLocks noGrp="1"/>
          </p:cNvSpPr>
          <p:nvPr>
            <p:ph type="pic" sz="quarter" idx="15"/>
          </p:nvPr>
        </p:nvSpPr>
        <p:spPr>
          <a:xfrm>
            <a:off x="4934898" y="446792"/>
            <a:ext cx="1603616" cy="1603616"/>
          </a:xfrm>
          <a:prstGeom prst="rect">
            <a:avLst/>
          </a:prstGeom>
        </p:spPr>
        <p:txBody>
          <a:bodyPr lIns="91439" tIns="45719" rIns="91439" bIns="45719">
            <a:noAutofit/>
          </a:bodyPr>
          <a:lstStyle/>
          <a:p>
            <a:endParaRPr/>
          </a:p>
        </p:txBody>
      </p:sp>
      <p:sp>
        <p:nvSpPr>
          <p:cNvPr id="542" name="Google Shape;259;p62"/>
          <p:cNvSpPr>
            <a:spLocks noGrp="1"/>
          </p:cNvSpPr>
          <p:nvPr>
            <p:ph type="pic" sz="quarter" idx="16"/>
          </p:nvPr>
        </p:nvSpPr>
        <p:spPr>
          <a:xfrm>
            <a:off x="7127009" y="446792"/>
            <a:ext cx="1603617" cy="1603616"/>
          </a:xfrm>
          <a:prstGeom prst="rect">
            <a:avLst/>
          </a:prstGeom>
        </p:spPr>
        <p:txBody>
          <a:bodyPr lIns="91439" tIns="45719" rIns="91439" bIns="45719">
            <a:noAutofit/>
          </a:bodyPr>
          <a:lstStyle/>
          <a:p>
            <a:endParaRPr/>
          </a:p>
        </p:txBody>
      </p:sp>
      <p:sp>
        <p:nvSpPr>
          <p:cNvPr id="543" name="Google Shape;260;p62"/>
          <p:cNvSpPr>
            <a:spLocks noGrp="1"/>
          </p:cNvSpPr>
          <p:nvPr>
            <p:ph type="pic" sz="quarter" idx="17"/>
          </p:nvPr>
        </p:nvSpPr>
        <p:spPr>
          <a:xfrm>
            <a:off x="4934898" y="3171585"/>
            <a:ext cx="1603616" cy="1603617"/>
          </a:xfrm>
          <a:prstGeom prst="rect">
            <a:avLst/>
          </a:prstGeom>
        </p:spPr>
        <p:txBody>
          <a:bodyPr lIns="91439" tIns="45719" rIns="91439" bIns="45719">
            <a:noAutofit/>
          </a:bodyPr>
          <a:lstStyle/>
          <a:p>
            <a:endParaRPr/>
          </a:p>
        </p:txBody>
      </p:sp>
      <p:sp>
        <p:nvSpPr>
          <p:cNvPr id="544" name="Google Shape;261;p62"/>
          <p:cNvSpPr>
            <a:spLocks noGrp="1"/>
          </p:cNvSpPr>
          <p:nvPr>
            <p:ph type="pic" sz="quarter" idx="18"/>
          </p:nvPr>
        </p:nvSpPr>
        <p:spPr>
          <a:xfrm>
            <a:off x="7127009" y="3171585"/>
            <a:ext cx="1603617" cy="1603617"/>
          </a:xfrm>
          <a:prstGeom prst="rect">
            <a:avLst/>
          </a:prstGeom>
        </p:spPr>
        <p:txBody>
          <a:bodyPr lIns="91439" tIns="45719" rIns="91439" bIns="45719">
            <a:noAutofit/>
          </a:bodyPr>
          <a:lstStyle/>
          <a:p>
            <a:endParaRPr/>
          </a:p>
        </p:txBody>
      </p:sp>
      <p:sp>
        <p:nvSpPr>
          <p:cNvPr id="545" name="Google Shape;262;p62"/>
          <p:cNvSpPr>
            <a:spLocks noGrp="1"/>
          </p:cNvSpPr>
          <p:nvPr>
            <p:ph type="pic" sz="quarter" idx="19"/>
          </p:nvPr>
        </p:nvSpPr>
        <p:spPr>
          <a:xfrm>
            <a:off x="550675" y="3171585"/>
            <a:ext cx="1603616" cy="1603617"/>
          </a:xfrm>
          <a:prstGeom prst="rect">
            <a:avLst/>
          </a:prstGeom>
        </p:spPr>
        <p:txBody>
          <a:bodyPr lIns="91439" tIns="45719" rIns="91439" bIns="45719">
            <a:noAutofit/>
          </a:bodyPr>
          <a:lstStyle/>
          <a:p>
            <a:endParaRPr/>
          </a:p>
        </p:txBody>
      </p:sp>
      <p:sp>
        <p:nvSpPr>
          <p:cNvPr id="546"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exto do Título"/>
          <p:cNvSpPr txBox="1">
            <a:spLocks noGrp="1"/>
          </p:cNvSpPr>
          <p:nvPr>
            <p:ph type="title"/>
          </p:nvPr>
        </p:nvSpPr>
        <p:spPr>
          <a:xfrm>
            <a:off x="311699" y="555600"/>
            <a:ext cx="2808001" cy="755700"/>
          </a:xfrm>
          <a:prstGeom prst="rect">
            <a:avLst/>
          </a:prstGeom>
        </p:spPr>
        <p:txBody>
          <a:bodyPr anchor="b"/>
          <a:lstStyle>
            <a:lvl1pPr>
              <a:defRPr sz="2400"/>
            </a:lvl1pPr>
          </a:lstStyle>
          <a:p>
            <a:r>
              <a:t>Texto do Título</a:t>
            </a:r>
          </a:p>
        </p:txBody>
      </p:sp>
      <p:sp>
        <p:nvSpPr>
          <p:cNvPr id="56" name="Nível de Corpo Um…"/>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57"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7_Пользовательский макет">
    <p:spTree>
      <p:nvGrpSpPr>
        <p:cNvPr id="1" name=""/>
        <p:cNvGrpSpPr/>
        <p:nvPr/>
      </p:nvGrpSpPr>
      <p:grpSpPr>
        <a:xfrm>
          <a:off x="0" y="0"/>
          <a:ext cx="0" cy="0"/>
          <a:chOff x="0" y="0"/>
          <a:chExt cx="0" cy="0"/>
        </a:xfrm>
      </p:grpSpPr>
      <p:sp>
        <p:nvSpPr>
          <p:cNvPr id="553" name="Google Shape;265;p63"/>
          <p:cNvSpPr>
            <a:spLocks noGrp="1"/>
          </p:cNvSpPr>
          <p:nvPr>
            <p:ph type="pic" sz="quarter" idx="13"/>
          </p:nvPr>
        </p:nvSpPr>
        <p:spPr>
          <a:xfrm>
            <a:off x="2622988" y="1193840"/>
            <a:ext cx="1754344" cy="1754344"/>
          </a:xfrm>
          <a:prstGeom prst="rect">
            <a:avLst/>
          </a:prstGeom>
        </p:spPr>
        <p:txBody>
          <a:bodyPr lIns="91439" tIns="45719" rIns="91439" bIns="45719">
            <a:noAutofit/>
          </a:bodyPr>
          <a:lstStyle/>
          <a:p>
            <a:endParaRPr/>
          </a:p>
        </p:txBody>
      </p:sp>
      <p:sp>
        <p:nvSpPr>
          <p:cNvPr id="554" name="Google Shape;266;p63"/>
          <p:cNvSpPr>
            <a:spLocks noGrp="1"/>
          </p:cNvSpPr>
          <p:nvPr>
            <p:ph type="pic" sz="quarter" idx="14"/>
          </p:nvPr>
        </p:nvSpPr>
        <p:spPr>
          <a:xfrm>
            <a:off x="4675308" y="1193840"/>
            <a:ext cx="1754345" cy="1754344"/>
          </a:xfrm>
          <a:prstGeom prst="rect">
            <a:avLst/>
          </a:prstGeom>
        </p:spPr>
        <p:txBody>
          <a:bodyPr lIns="91439" tIns="45719" rIns="91439" bIns="45719">
            <a:noAutofit/>
          </a:bodyPr>
          <a:lstStyle/>
          <a:p>
            <a:endParaRPr/>
          </a:p>
        </p:txBody>
      </p:sp>
      <p:sp>
        <p:nvSpPr>
          <p:cNvPr id="555" name="Google Shape;267;p63"/>
          <p:cNvSpPr>
            <a:spLocks noGrp="1"/>
          </p:cNvSpPr>
          <p:nvPr>
            <p:ph type="pic" sz="quarter" idx="15"/>
          </p:nvPr>
        </p:nvSpPr>
        <p:spPr>
          <a:xfrm>
            <a:off x="6727629" y="1193840"/>
            <a:ext cx="1754345" cy="1754344"/>
          </a:xfrm>
          <a:prstGeom prst="rect">
            <a:avLst/>
          </a:prstGeom>
        </p:spPr>
        <p:txBody>
          <a:bodyPr lIns="91439" tIns="45719" rIns="91439" bIns="45719">
            <a:noAutofit/>
          </a:bodyPr>
          <a:lstStyle/>
          <a:p>
            <a:endParaRPr/>
          </a:p>
        </p:txBody>
      </p:sp>
      <p:sp>
        <p:nvSpPr>
          <p:cNvPr id="556"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9_Пользовательский макет">
    <p:spTree>
      <p:nvGrpSpPr>
        <p:cNvPr id="1" name=""/>
        <p:cNvGrpSpPr/>
        <p:nvPr/>
      </p:nvGrpSpPr>
      <p:grpSpPr>
        <a:xfrm>
          <a:off x="0" y="0"/>
          <a:ext cx="0" cy="0"/>
          <a:chOff x="0" y="0"/>
          <a:chExt cx="0" cy="0"/>
        </a:xfrm>
      </p:grpSpPr>
      <p:sp>
        <p:nvSpPr>
          <p:cNvPr id="563" name="Google Shape;270;p64"/>
          <p:cNvSpPr>
            <a:spLocks noGrp="1"/>
          </p:cNvSpPr>
          <p:nvPr>
            <p:ph type="pic" sz="quarter" idx="13"/>
          </p:nvPr>
        </p:nvSpPr>
        <p:spPr>
          <a:xfrm>
            <a:off x="590599" y="1690332"/>
            <a:ext cx="1754344" cy="1754345"/>
          </a:xfrm>
          <a:prstGeom prst="rect">
            <a:avLst/>
          </a:prstGeom>
        </p:spPr>
        <p:txBody>
          <a:bodyPr lIns="91439" tIns="45719" rIns="91439" bIns="45719">
            <a:noAutofit/>
          </a:bodyPr>
          <a:lstStyle/>
          <a:p>
            <a:endParaRPr/>
          </a:p>
        </p:txBody>
      </p:sp>
      <p:sp>
        <p:nvSpPr>
          <p:cNvPr id="564" name="Google Shape;271;p64"/>
          <p:cNvSpPr>
            <a:spLocks noGrp="1"/>
          </p:cNvSpPr>
          <p:nvPr>
            <p:ph type="pic" sz="quarter" idx="14"/>
          </p:nvPr>
        </p:nvSpPr>
        <p:spPr>
          <a:xfrm>
            <a:off x="2647999" y="1695371"/>
            <a:ext cx="1754345" cy="1754345"/>
          </a:xfrm>
          <a:prstGeom prst="rect">
            <a:avLst/>
          </a:prstGeom>
        </p:spPr>
        <p:txBody>
          <a:bodyPr lIns="91439" tIns="45719" rIns="91439" bIns="45719">
            <a:noAutofit/>
          </a:bodyPr>
          <a:lstStyle/>
          <a:p>
            <a:endParaRPr/>
          </a:p>
        </p:txBody>
      </p:sp>
      <p:sp>
        <p:nvSpPr>
          <p:cNvPr id="565" name="Google Shape;272;p64"/>
          <p:cNvSpPr>
            <a:spLocks noGrp="1"/>
          </p:cNvSpPr>
          <p:nvPr>
            <p:ph type="pic" sz="quarter" idx="15"/>
          </p:nvPr>
        </p:nvSpPr>
        <p:spPr>
          <a:xfrm>
            <a:off x="6762798" y="1690332"/>
            <a:ext cx="1754345" cy="1754345"/>
          </a:xfrm>
          <a:prstGeom prst="rect">
            <a:avLst/>
          </a:prstGeom>
        </p:spPr>
        <p:txBody>
          <a:bodyPr lIns="91439" tIns="45719" rIns="91439" bIns="45719">
            <a:noAutofit/>
          </a:bodyPr>
          <a:lstStyle/>
          <a:p>
            <a:endParaRPr/>
          </a:p>
        </p:txBody>
      </p:sp>
      <p:sp>
        <p:nvSpPr>
          <p:cNvPr id="566" name="Google Shape;273;p64"/>
          <p:cNvSpPr>
            <a:spLocks noGrp="1"/>
          </p:cNvSpPr>
          <p:nvPr>
            <p:ph type="pic" sz="quarter" idx="16"/>
          </p:nvPr>
        </p:nvSpPr>
        <p:spPr>
          <a:xfrm>
            <a:off x="4705399" y="1690332"/>
            <a:ext cx="1754346" cy="1754345"/>
          </a:xfrm>
          <a:prstGeom prst="rect">
            <a:avLst/>
          </a:prstGeom>
        </p:spPr>
        <p:txBody>
          <a:bodyPr lIns="91439" tIns="45719" rIns="91439" bIns="45719">
            <a:noAutofit/>
          </a:bodyPr>
          <a:lstStyle/>
          <a:p>
            <a:endParaRPr/>
          </a:p>
        </p:txBody>
      </p:sp>
      <p:sp>
        <p:nvSpPr>
          <p:cNvPr id="567"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2_Пользовательский макет">
    <p:spTree>
      <p:nvGrpSpPr>
        <p:cNvPr id="1" name=""/>
        <p:cNvGrpSpPr/>
        <p:nvPr/>
      </p:nvGrpSpPr>
      <p:grpSpPr>
        <a:xfrm>
          <a:off x="0" y="0"/>
          <a:ext cx="0" cy="0"/>
          <a:chOff x="0" y="0"/>
          <a:chExt cx="0" cy="0"/>
        </a:xfrm>
      </p:grpSpPr>
      <p:sp>
        <p:nvSpPr>
          <p:cNvPr id="574" name="Google Shape;276;p65"/>
          <p:cNvSpPr>
            <a:spLocks noGrp="1"/>
          </p:cNvSpPr>
          <p:nvPr>
            <p:ph type="pic" sz="half" idx="13"/>
          </p:nvPr>
        </p:nvSpPr>
        <p:spPr>
          <a:xfrm>
            <a:off x="3047920" y="599281"/>
            <a:ext cx="3048160" cy="4002883"/>
          </a:xfrm>
          <a:prstGeom prst="rect">
            <a:avLst/>
          </a:prstGeom>
        </p:spPr>
        <p:txBody>
          <a:bodyPr lIns="91439" tIns="45719" rIns="91439" bIns="45719">
            <a:noAutofit/>
          </a:bodyPr>
          <a:lstStyle/>
          <a:p>
            <a:endParaRPr/>
          </a:p>
        </p:txBody>
      </p:sp>
      <p:sp>
        <p:nvSpPr>
          <p:cNvPr id="575"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0_Пользовательский макет">
    <p:spTree>
      <p:nvGrpSpPr>
        <p:cNvPr id="1" name=""/>
        <p:cNvGrpSpPr/>
        <p:nvPr/>
      </p:nvGrpSpPr>
      <p:grpSpPr>
        <a:xfrm>
          <a:off x="0" y="0"/>
          <a:ext cx="0" cy="0"/>
          <a:chOff x="0" y="0"/>
          <a:chExt cx="0" cy="0"/>
        </a:xfrm>
      </p:grpSpPr>
      <p:sp>
        <p:nvSpPr>
          <p:cNvPr id="582" name="Google Shape;279;p66"/>
          <p:cNvSpPr>
            <a:spLocks noGrp="1"/>
          </p:cNvSpPr>
          <p:nvPr>
            <p:ph type="pic" idx="13"/>
          </p:nvPr>
        </p:nvSpPr>
        <p:spPr>
          <a:xfrm>
            <a:off x="3853655" y="0"/>
            <a:ext cx="5290345" cy="5144295"/>
          </a:xfrm>
          <a:prstGeom prst="rect">
            <a:avLst/>
          </a:prstGeom>
        </p:spPr>
        <p:txBody>
          <a:bodyPr lIns="91439" tIns="45719" rIns="91439" bIns="45719">
            <a:noAutofit/>
          </a:bodyPr>
          <a:lstStyle/>
          <a:p>
            <a:endParaRPr/>
          </a:p>
        </p:txBody>
      </p:sp>
      <p:sp>
        <p:nvSpPr>
          <p:cNvPr id="583"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2_Пользовательский макет">
    <p:spTree>
      <p:nvGrpSpPr>
        <p:cNvPr id="1" name=""/>
        <p:cNvGrpSpPr/>
        <p:nvPr/>
      </p:nvGrpSpPr>
      <p:grpSpPr>
        <a:xfrm>
          <a:off x="0" y="0"/>
          <a:ext cx="0" cy="0"/>
          <a:chOff x="0" y="0"/>
          <a:chExt cx="0" cy="0"/>
        </a:xfrm>
      </p:grpSpPr>
      <p:sp>
        <p:nvSpPr>
          <p:cNvPr id="590" name="Google Shape;282;p67"/>
          <p:cNvSpPr>
            <a:spLocks noGrp="1"/>
          </p:cNvSpPr>
          <p:nvPr>
            <p:ph type="pic" idx="13"/>
          </p:nvPr>
        </p:nvSpPr>
        <p:spPr>
          <a:xfrm>
            <a:off x="0" y="0"/>
            <a:ext cx="5290345" cy="5144295"/>
          </a:xfrm>
          <a:prstGeom prst="rect">
            <a:avLst/>
          </a:prstGeom>
        </p:spPr>
        <p:txBody>
          <a:bodyPr lIns="91439" tIns="45719" rIns="91439" bIns="45719">
            <a:noAutofit/>
          </a:bodyPr>
          <a:lstStyle/>
          <a:p>
            <a:endParaRPr/>
          </a:p>
        </p:txBody>
      </p:sp>
      <p:sp>
        <p:nvSpPr>
          <p:cNvPr id="591"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8_Пользовательский макет">
    <p:spTree>
      <p:nvGrpSpPr>
        <p:cNvPr id="1" name=""/>
        <p:cNvGrpSpPr/>
        <p:nvPr/>
      </p:nvGrpSpPr>
      <p:grpSpPr>
        <a:xfrm>
          <a:off x="0" y="0"/>
          <a:ext cx="0" cy="0"/>
          <a:chOff x="0" y="0"/>
          <a:chExt cx="0" cy="0"/>
        </a:xfrm>
      </p:grpSpPr>
      <p:sp>
        <p:nvSpPr>
          <p:cNvPr id="598" name="Google Shape;285;p68"/>
          <p:cNvSpPr>
            <a:spLocks noGrp="1"/>
          </p:cNvSpPr>
          <p:nvPr>
            <p:ph type="pic" sz="quarter" idx="13"/>
          </p:nvPr>
        </p:nvSpPr>
        <p:spPr>
          <a:xfrm>
            <a:off x="0" y="0"/>
            <a:ext cx="2993233" cy="2552814"/>
          </a:xfrm>
          <a:prstGeom prst="rect">
            <a:avLst/>
          </a:prstGeom>
        </p:spPr>
        <p:txBody>
          <a:bodyPr lIns="91439" tIns="45719" rIns="91439" bIns="45719">
            <a:noAutofit/>
          </a:bodyPr>
          <a:lstStyle/>
          <a:p>
            <a:endParaRPr/>
          </a:p>
        </p:txBody>
      </p:sp>
      <p:sp>
        <p:nvSpPr>
          <p:cNvPr id="599" name="Google Shape;286;p68"/>
          <p:cNvSpPr>
            <a:spLocks noGrp="1"/>
          </p:cNvSpPr>
          <p:nvPr>
            <p:ph type="pic" sz="quarter" idx="14"/>
          </p:nvPr>
        </p:nvSpPr>
        <p:spPr>
          <a:xfrm>
            <a:off x="6139203" y="0"/>
            <a:ext cx="3004799" cy="2552814"/>
          </a:xfrm>
          <a:prstGeom prst="rect">
            <a:avLst/>
          </a:prstGeom>
        </p:spPr>
        <p:txBody>
          <a:bodyPr lIns="91439" tIns="45719" rIns="91439" bIns="45719">
            <a:noAutofit/>
          </a:bodyPr>
          <a:lstStyle/>
          <a:p>
            <a:endParaRPr/>
          </a:p>
        </p:txBody>
      </p:sp>
      <p:sp>
        <p:nvSpPr>
          <p:cNvPr id="600" name="Google Shape;287;p68"/>
          <p:cNvSpPr>
            <a:spLocks noGrp="1"/>
          </p:cNvSpPr>
          <p:nvPr>
            <p:ph type="pic" sz="quarter" idx="15"/>
          </p:nvPr>
        </p:nvSpPr>
        <p:spPr>
          <a:xfrm>
            <a:off x="2993232" y="2552812"/>
            <a:ext cx="3157539" cy="2591481"/>
          </a:xfrm>
          <a:prstGeom prst="rect">
            <a:avLst/>
          </a:prstGeom>
        </p:spPr>
        <p:txBody>
          <a:bodyPr lIns="91439" tIns="45719" rIns="91439" bIns="45719">
            <a:noAutofit/>
          </a:bodyPr>
          <a:lstStyle/>
          <a:p>
            <a:endParaRPr/>
          </a:p>
        </p:txBody>
      </p:sp>
      <p:sp>
        <p:nvSpPr>
          <p:cNvPr id="601"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08" name="Texto do Título"/>
          <p:cNvSpPr txBox="1">
            <a:spLocks noGrp="1"/>
          </p:cNvSpPr>
          <p:nvPr>
            <p:ph type="title"/>
          </p:nvPr>
        </p:nvSpPr>
        <p:spPr>
          <a:xfrm>
            <a:off x="311705" y="744688"/>
            <a:ext cx="8520529" cy="2052992"/>
          </a:xfrm>
          <a:prstGeom prst="rect">
            <a:avLst/>
          </a:prstGeom>
        </p:spPr>
        <p:txBody>
          <a:bodyPr lIns="22849" tIns="22849" rIns="22849" bIns="22849" anchor="b"/>
          <a:lstStyle>
            <a:lvl1pPr algn="ctr">
              <a:lnSpc>
                <a:spcPct val="90000"/>
              </a:lnSpc>
              <a:defRPr sz="5200">
                <a:latin typeface="Calibri"/>
                <a:ea typeface="Calibri"/>
                <a:cs typeface="Calibri"/>
                <a:sym typeface="Calibri"/>
              </a:defRPr>
            </a:lvl1pPr>
          </a:lstStyle>
          <a:p>
            <a:r>
              <a:t>Texto do Título</a:t>
            </a:r>
          </a:p>
        </p:txBody>
      </p:sp>
      <p:sp>
        <p:nvSpPr>
          <p:cNvPr id="609" name="Nível de Corpo Um…"/>
          <p:cNvSpPr txBox="1">
            <a:spLocks noGrp="1"/>
          </p:cNvSpPr>
          <p:nvPr>
            <p:ph type="body" sz="quarter" idx="1"/>
          </p:nvPr>
        </p:nvSpPr>
        <p:spPr>
          <a:xfrm>
            <a:off x="311699" y="2834561"/>
            <a:ext cx="8520527" cy="792799"/>
          </a:xfrm>
          <a:prstGeom prst="rect">
            <a:avLst/>
          </a:prstGeom>
        </p:spPr>
        <p:txBody>
          <a:bodyPr lIns="22849" tIns="22849" rIns="22849" bIns="22849"/>
          <a:lstStyle>
            <a:lvl1pPr indent="-406400" algn="ctr">
              <a:lnSpc>
                <a:spcPct val="100000"/>
              </a:lnSpc>
              <a:buClr>
                <a:srgbClr val="000000"/>
              </a:buClr>
              <a:buSzPts val="2800"/>
              <a:buChar char="•"/>
              <a:defRPr sz="2800">
                <a:solidFill>
                  <a:srgbClr val="000000"/>
                </a:solidFill>
                <a:latin typeface="Calibri"/>
                <a:ea typeface="Calibri"/>
                <a:cs typeface="Calibri"/>
                <a:sym typeface="Calibri"/>
              </a:defRPr>
            </a:lvl1pPr>
            <a:lvl2pPr marL="914400" indent="-406400" algn="ctr">
              <a:lnSpc>
                <a:spcPct val="100000"/>
              </a:lnSpc>
              <a:buClr>
                <a:srgbClr val="000000"/>
              </a:buClr>
              <a:buSzPts val="2800"/>
              <a:buChar char="•"/>
              <a:defRPr sz="2800">
                <a:solidFill>
                  <a:srgbClr val="000000"/>
                </a:solidFill>
                <a:latin typeface="Calibri"/>
                <a:ea typeface="Calibri"/>
                <a:cs typeface="Calibri"/>
                <a:sym typeface="Calibri"/>
              </a:defRPr>
            </a:lvl2pPr>
            <a:lvl3pPr marL="1371600" indent="-406400" algn="ctr">
              <a:lnSpc>
                <a:spcPct val="100000"/>
              </a:lnSpc>
              <a:buClr>
                <a:srgbClr val="000000"/>
              </a:buClr>
              <a:buSzPts val="2800"/>
              <a:buChar char="•"/>
              <a:defRPr sz="2800">
                <a:solidFill>
                  <a:srgbClr val="000000"/>
                </a:solidFill>
                <a:latin typeface="Calibri"/>
                <a:ea typeface="Calibri"/>
                <a:cs typeface="Calibri"/>
                <a:sym typeface="Calibri"/>
              </a:defRPr>
            </a:lvl3pPr>
            <a:lvl4pPr marL="1828800" indent="-406400" algn="ctr">
              <a:lnSpc>
                <a:spcPct val="100000"/>
              </a:lnSpc>
              <a:buClr>
                <a:srgbClr val="000000"/>
              </a:buClr>
              <a:buSzPts val="2800"/>
              <a:buChar char="•"/>
              <a:defRPr sz="2800">
                <a:solidFill>
                  <a:srgbClr val="000000"/>
                </a:solidFill>
                <a:latin typeface="Calibri"/>
                <a:ea typeface="Calibri"/>
                <a:cs typeface="Calibri"/>
                <a:sym typeface="Calibri"/>
              </a:defRPr>
            </a:lvl4pPr>
            <a:lvl5pPr marL="2286000" indent="-406400" algn="ctr">
              <a:lnSpc>
                <a:spcPct val="100000"/>
              </a:lnSpc>
              <a:buClr>
                <a:srgbClr val="000000"/>
              </a:buClr>
              <a:buSzPts val="2800"/>
              <a:buChar char="•"/>
              <a:defRPr sz="2800">
                <a:solidFill>
                  <a:srgbClr val="000000"/>
                </a:solidFill>
                <a:latin typeface="Calibri"/>
                <a:ea typeface="Calibri"/>
                <a:cs typeface="Calibri"/>
                <a:sym typeface="Calibri"/>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610" name="Número do Slide"/>
          <p:cNvSpPr txBox="1">
            <a:spLocks noGrp="1"/>
          </p:cNvSpPr>
          <p:nvPr>
            <p:ph type="sldNum" sz="quarter" idx="2"/>
          </p:nvPr>
        </p:nvSpPr>
        <p:spPr>
          <a:xfrm>
            <a:off x="8337068" y="4818627"/>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17" name="Google Shape;294;p70"/>
          <p:cNvSpPr/>
          <p:nvPr/>
        </p:nvSpPr>
        <p:spPr>
          <a:xfrm>
            <a:off x="5290342" y="-1"/>
            <a:ext cx="3853658" cy="5144696"/>
          </a:xfrm>
          <a:prstGeom prst="rect">
            <a:avLst/>
          </a:prstGeom>
          <a:solidFill>
            <a:srgbClr val="000000"/>
          </a:solidFill>
          <a:ln w="12700">
            <a:miter lim="400000"/>
          </a:ln>
        </p:spPr>
        <p:txBody>
          <a:bodyPr lIns="0" tIns="0" rIns="0" bIns="0"/>
          <a:lstStyle/>
          <a:p>
            <a:pPr>
              <a:defRPr sz="900">
                <a:latin typeface="Calibri"/>
                <a:ea typeface="Calibri"/>
                <a:cs typeface="Calibri"/>
                <a:sym typeface="Calibri"/>
              </a:defRPr>
            </a:pPr>
            <a:endParaRPr/>
          </a:p>
        </p:txBody>
      </p:sp>
      <p:sp>
        <p:nvSpPr>
          <p:cNvPr id="618" name="Texto do Título"/>
          <p:cNvSpPr txBox="1">
            <a:spLocks noGrp="1"/>
          </p:cNvSpPr>
          <p:nvPr>
            <p:ph type="title"/>
          </p:nvPr>
        </p:nvSpPr>
        <p:spPr>
          <a:xfrm>
            <a:off x="2008795" y="1210779"/>
            <a:ext cx="5126408" cy="317501"/>
          </a:xfrm>
          <a:prstGeom prst="rect">
            <a:avLst/>
          </a:prstGeom>
        </p:spPr>
        <p:txBody>
          <a:bodyPr lIns="0" tIns="0" rIns="0" bIns="0"/>
          <a:lstStyle>
            <a:lvl1pPr>
              <a:defRPr sz="2000">
                <a:solidFill>
                  <a:srgbClr val="FFAA01"/>
                </a:solidFill>
                <a:latin typeface="Trebuchet MS"/>
                <a:ea typeface="Trebuchet MS"/>
                <a:cs typeface="Trebuchet MS"/>
                <a:sym typeface="Trebuchet MS"/>
              </a:defRPr>
            </a:lvl1pPr>
          </a:lstStyle>
          <a:p>
            <a:r>
              <a:t>Texto do Título</a:t>
            </a:r>
          </a:p>
        </p:txBody>
      </p:sp>
      <p:sp>
        <p:nvSpPr>
          <p:cNvPr id="619" name="Nível de Corpo Um…"/>
          <p:cNvSpPr txBox="1">
            <a:spLocks noGrp="1"/>
          </p:cNvSpPr>
          <p:nvPr>
            <p:ph type="body" sz="half" idx="1"/>
          </p:nvPr>
        </p:nvSpPr>
        <p:spPr>
          <a:xfrm>
            <a:off x="457200" y="1183005"/>
            <a:ext cx="3977641" cy="3394710"/>
          </a:xfrm>
          <a:prstGeom prst="rect">
            <a:avLst/>
          </a:prstGeom>
        </p:spPr>
        <p:txBody>
          <a:bodyPr lIns="0" tIns="0" rIns="0" bIns="0"/>
          <a:lstStyle>
            <a:lvl1pPr marL="228600" indent="0">
              <a:lnSpc>
                <a:spcPct val="100000"/>
              </a:lnSpc>
              <a:buClrTx/>
              <a:buSzTx/>
              <a:buFontTx/>
              <a:buNone/>
              <a:defRPr sz="900">
                <a:solidFill>
                  <a:srgbClr val="000000"/>
                </a:solidFill>
                <a:latin typeface="Calibri"/>
                <a:ea typeface="Calibri"/>
                <a:cs typeface="Calibri"/>
                <a:sym typeface="Calibri"/>
              </a:defRPr>
            </a:lvl1pPr>
            <a:lvl2pPr marL="228600" indent="457200">
              <a:lnSpc>
                <a:spcPct val="100000"/>
              </a:lnSpc>
              <a:buClrTx/>
              <a:buSzTx/>
              <a:buFontTx/>
              <a:buNone/>
              <a:defRPr sz="900">
                <a:solidFill>
                  <a:srgbClr val="000000"/>
                </a:solidFill>
                <a:latin typeface="Calibri"/>
                <a:ea typeface="Calibri"/>
                <a:cs typeface="Calibri"/>
                <a:sym typeface="Calibri"/>
              </a:defRPr>
            </a:lvl2pPr>
            <a:lvl3pPr marL="228600" indent="914400">
              <a:lnSpc>
                <a:spcPct val="100000"/>
              </a:lnSpc>
              <a:buClrTx/>
              <a:buSzTx/>
              <a:buFontTx/>
              <a:buNone/>
              <a:defRPr sz="900">
                <a:solidFill>
                  <a:srgbClr val="000000"/>
                </a:solidFill>
                <a:latin typeface="Calibri"/>
                <a:ea typeface="Calibri"/>
                <a:cs typeface="Calibri"/>
                <a:sym typeface="Calibri"/>
              </a:defRPr>
            </a:lvl3pPr>
            <a:lvl4pPr marL="228600" indent="1371600">
              <a:lnSpc>
                <a:spcPct val="100000"/>
              </a:lnSpc>
              <a:buClrTx/>
              <a:buSzTx/>
              <a:buFontTx/>
              <a:buNone/>
              <a:defRPr sz="900">
                <a:solidFill>
                  <a:srgbClr val="000000"/>
                </a:solidFill>
                <a:latin typeface="Calibri"/>
                <a:ea typeface="Calibri"/>
                <a:cs typeface="Calibri"/>
                <a:sym typeface="Calibri"/>
              </a:defRPr>
            </a:lvl4pPr>
            <a:lvl5pPr marL="228600" indent="1828800">
              <a:lnSpc>
                <a:spcPct val="100000"/>
              </a:lnSpc>
              <a:buClrTx/>
              <a:buSzTx/>
              <a:buFontTx/>
              <a:buNone/>
              <a:defRPr sz="900">
                <a:solidFill>
                  <a:srgbClr val="000000"/>
                </a:solidFill>
                <a:latin typeface="Calibri"/>
                <a:ea typeface="Calibri"/>
                <a:cs typeface="Calibri"/>
                <a:sym typeface="Calibri"/>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620" name="Número do Slide"/>
          <p:cNvSpPr txBox="1">
            <a:spLocks noGrp="1"/>
          </p:cNvSpPr>
          <p:nvPr>
            <p:ph type="sldNum" sz="quarter" idx="2"/>
          </p:nvPr>
        </p:nvSpPr>
        <p:spPr>
          <a:xfrm>
            <a:off x="8554219" y="4783454"/>
            <a:ext cx="132582" cy="127001"/>
          </a:xfrm>
          <a:prstGeom prst="rect">
            <a:avLst/>
          </a:prstGeom>
        </p:spPr>
        <p:txBody>
          <a:bodyPr lIns="0" tIns="0" rIns="0" bIns="0" anchor="t"/>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627" name="Texto do Título"/>
          <p:cNvSpPr txBox="1">
            <a:spLocks noGrp="1"/>
          </p:cNvSpPr>
          <p:nvPr>
            <p:ph type="title"/>
          </p:nvPr>
        </p:nvSpPr>
        <p:spPr>
          <a:xfrm>
            <a:off x="2008795" y="1210779"/>
            <a:ext cx="5126408" cy="317501"/>
          </a:xfrm>
          <a:prstGeom prst="rect">
            <a:avLst/>
          </a:prstGeom>
        </p:spPr>
        <p:txBody>
          <a:bodyPr lIns="0" tIns="0" rIns="0" bIns="0"/>
          <a:lstStyle>
            <a:lvl1pPr>
              <a:defRPr sz="2000">
                <a:solidFill>
                  <a:srgbClr val="FFAA01"/>
                </a:solidFill>
                <a:latin typeface="Trebuchet MS"/>
                <a:ea typeface="Trebuchet MS"/>
                <a:cs typeface="Trebuchet MS"/>
                <a:sym typeface="Trebuchet MS"/>
              </a:defRPr>
            </a:lvl1pPr>
          </a:lstStyle>
          <a:p>
            <a:r>
              <a:t>Texto do Título</a:t>
            </a:r>
          </a:p>
        </p:txBody>
      </p:sp>
      <p:sp>
        <p:nvSpPr>
          <p:cNvPr id="628" name="Nível de Corpo Um…"/>
          <p:cNvSpPr txBox="1">
            <a:spLocks noGrp="1"/>
          </p:cNvSpPr>
          <p:nvPr>
            <p:ph type="body" idx="1"/>
          </p:nvPr>
        </p:nvSpPr>
        <p:spPr>
          <a:xfrm>
            <a:off x="457200" y="1183005"/>
            <a:ext cx="8229600" cy="3394710"/>
          </a:xfrm>
          <a:prstGeom prst="rect">
            <a:avLst/>
          </a:prstGeom>
        </p:spPr>
        <p:txBody>
          <a:bodyPr lIns="0" tIns="0" rIns="0" bIns="0"/>
          <a:lstStyle>
            <a:lvl1pPr marL="228600" indent="0">
              <a:lnSpc>
                <a:spcPct val="100000"/>
              </a:lnSpc>
              <a:buClrTx/>
              <a:buSzTx/>
              <a:buFontTx/>
              <a:buNone/>
              <a:defRPr sz="900">
                <a:solidFill>
                  <a:srgbClr val="000000"/>
                </a:solidFill>
                <a:latin typeface="Calibri"/>
                <a:ea typeface="Calibri"/>
                <a:cs typeface="Calibri"/>
                <a:sym typeface="Calibri"/>
              </a:defRPr>
            </a:lvl1pPr>
            <a:lvl2pPr marL="228600" indent="457200">
              <a:lnSpc>
                <a:spcPct val="100000"/>
              </a:lnSpc>
              <a:buClrTx/>
              <a:buSzTx/>
              <a:buFontTx/>
              <a:buNone/>
              <a:defRPr sz="900">
                <a:solidFill>
                  <a:srgbClr val="000000"/>
                </a:solidFill>
                <a:latin typeface="Calibri"/>
                <a:ea typeface="Calibri"/>
                <a:cs typeface="Calibri"/>
                <a:sym typeface="Calibri"/>
              </a:defRPr>
            </a:lvl2pPr>
            <a:lvl3pPr marL="228600" indent="914400">
              <a:lnSpc>
                <a:spcPct val="100000"/>
              </a:lnSpc>
              <a:buClrTx/>
              <a:buSzTx/>
              <a:buFontTx/>
              <a:buNone/>
              <a:defRPr sz="900">
                <a:solidFill>
                  <a:srgbClr val="000000"/>
                </a:solidFill>
                <a:latin typeface="Calibri"/>
                <a:ea typeface="Calibri"/>
                <a:cs typeface="Calibri"/>
                <a:sym typeface="Calibri"/>
              </a:defRPr>
            </a:lvl3pPr>
            <a:lvl4pPr marL="228600" indent="1371600">
              <a:lnSpc>
                <a:spcPct val="100000"/>
              </a:lnSpc>
              <a:buClrTx/>
              <a:buSzTx/>
              <a:buFontTx/>
              <a:buNone/>
              <a:defRPr sz="900">
                <a:solidFill>
                  <a:srgbClr val="000000"/>
                </a:solidFill>
                <a:latin typeface="Calibri"/>
                <a:ea typeface="Calibri"/>
                <a:cs typeface="Calibri"/>
                <a:sym typeface="Calibri"/>
              </a:defRPr>
            </a:lvl4pPr>
            <a:lvl5pPr marL="228600" indent="1828800">
              <a:lnSpc>
                <a:spcPct val="100000"/>
              </a:lnSpc>
              <a:buClrTx/>
              <a:buSzTx/>
              <a:buFontTx/>
              <a:buNone/>
              <a:defRPr sz="900">
                <a:solidFill>
                  <a:srgbClr val="000000"/>
                </a:solidFill>
                <a:latin typeface="Calibri"/>
                <a:ea typeface="Calibri"/>
                <a:cs typeface="Calibri"/>
                <a:sym typeface="Calibri"/>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629" name="Número do Slide"/>
          <p:cNvSpPr txBox="1">
            <a:spLocks noGrp="1"/>
          </p:cNvSpPr>
          <p:nvPr>
            <p:ph type="sldNum" sz="quarter" idx="2"/>
          </p:nvPr>
        </p:nvSpPr>
        <p:spPr>
          <a:xfrm>
            <a:off x="8554219" y="4783454"/>
            <a:ext cx="132582" cy="127001"/>
          </a:xfrm>
          <a:prstGeom prst="rect">
            <a:avLst/>
          </a:prstGeom>
        </p:spPr>
        <p:txBody>
          <a:bodyPr lIns="0" tIns="0" rIns="0" bIns="0" anchor="t"/>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36" name="Texto do Título"/>
          <p:cNvSpPr txBox="1">
            <a:spLocks noGrp="1"/>
          </p:cNvSpPr>
          <p:nvPr>
            <p:ph type="title"/>
          </p:nvPr>
        </p:nvSpPr>
        <p:spPr>
          <a:xfrm>
            <a:off x="685800" y="1594485"/>
            <a:ext cx="7772400" cy="1080136"/>
          </a:xfrm>
          <a:prstGeom prst="rect">
            <a:avLst/>
          </a:prstGeom>
        </p:spPr>
        <p:txBody>
          <a:bodyPr lIns="0" tIns="0" rIns="0" bIns="0"/>
          <a:lstStyle>
            <a:lvl1pPr>
              <a:defRPr sz="2000">
                <a:solidFill>
                  <a:srgbClr val="FFAA01"/>
                </a:solidFill>
                <a:latin typeface="Trebuchet MS"/>
                <a:ea typeface="Trebuchet MS"/>
                <a:cs typeface="Trebuchet MS"/>
                <a:sym typeface="Trebuchet MS"/>
              </a:defRPr>
            </a:lvl1pPr>
          </a:lstStyle>
          <a:p>
            <a:r>
              <a:t>Texto do Título</a:t>
            </a:r>
          </a:p>
        </p:txBody>
      </p:sp>
      <p:sp>
        <p:nvSpPr>
          <p:cNvPr id="637" name="Nível de Corpo Um…"/>
          <p:cNvSpPr txBox="1">
            <a:spLocks noGrp="1"/>
          </p:cNvSpPr>
          <p:nvPr>
            <p:ph type="body" sz="quarter" idx="1"/>
          </p:nvPr>
        </p:nvSpPr>
        <p:spPr>
          <a:xfrm>
            <a:off x="1371600" y="2880360"/>
            <a:ext cx="6400800" cy="1285876"/>
          </a:xfrm>
          <a:prstGeom prst="rect">
            <a:avLst/>
          </a:prstGeom>
        </p:spPr>
        <p:txBody>
          <a:bodyPr lIns="0" tIns="0" rIns="0" bIns="0"/>
          <a:lstStyle>
            <a:lvl1pPr marL="228600" indent="0">
              <a:lnSpc>
                <a:spcPct val="100000"/>
              </a:lnSpc>
              <a:buClrTx/>
              <a:buSzTx/>
              <a:buFontTx/>
              <a:buNone/>
              <a:defRPr sz="900">
                <a:solidFill>
                  <a:srgbClr val="000000"/>
                </a:solidFill>
                <a:latin typeface="Calibri"/>
                <a:ea typeface="Calibri"/>
                <a:cs typeface="Calibri"/>
                <a:sym typeface="Calibri"/>
              </a:defRPr>
            </a:lvl1pPr>
            <a:lvl2pPr marL="228600" indent="457200">
              <a:lnSpc>
                <a:spcPct val="100000"/>
              </a:lnSpc>
              <a:buClrTx/>
              <a:buSzTx/>
              <a:buFontTx/>
              <a:buNone/>
              <a:defRPr sz="900">
                <a:solidFill>
                  <a:srgbClr val="000000"/>
                </a:solidFill>
                <a:latin typeface="Calibri"/>
                <a:ea typeface="Calibri"/>
                <a:cs typeface="Calibri"/>
                <a:sym typeface="Calibri"/>
              </a:defRPr>
            </a:lvl2pPr>
            <a:lvl3pPr marL="228600" indent="914400">
              <a:lnSpc>
                <a:spcPct val="100000"/>
              </a:lnSpc>
              <a:buClrTx/>
              <a:buSzTx/>
              <a:buFontTx/>
              <a:buNone/>
              <a:defRPr sz="900">
                <a:solidFill>
                  <a:srgbClr val="000000"/>
                </a:solidFill>
                <a:latin typeface="Calibri"/>
                <a:ea typeface="Calibri"/>
                <a:cs typeface="Calibri"/>
                <a:sym typeface="Calibri"/>
              </a:defRPr>
            </a:lvl3pPr>
            <a:lvl4pPr marL="228600" indent="1371600">
              <a:lnSpc>
                <a:spcPct val="100000"/>
              </a:lnSpc>
              <a:buClrTx/>
              <a:buSzTx/>
              <a:buFontTx/>
              <a:buNone/>
              <a:defRPr sz="900">
                <a:solidFill>
                  <a:srgbClr val="000000"/>
                </a:solidFill>
                <a:latin typeface="Calibri"/>
                <a:ea typeface="Calibri"/>
                <a:cs typeface="Calibri"/>
                <a:sym typeface="Calibri"/>
              </a:defRPr>
            </a:lvl4pPr>
            <a:lvl5pPr marL="228600" indent="1828800">
              <a:lnSpc>
                <a:spcPct val="100000"/>
              </a:lnSpc>
              <a:buClrTx/>
              <a:buSzTx/>
              <a:buFontTx/>
              <a:buNone/>
              <a:defRPr sz="900">
                <a:solidFill>
                  <a:srgbClr val="000000"/>
                </a:solidFill>
                <a:latin typeface="Calibri"/>
                <a:ea typeface="Calibri"/>
                <a:cs typeface="Calibri"/>
                <a:sym typeface="Calibri"/>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638" name="Número do Slide"/>
          <p:cNvSpPr txBox="1">
            <a:spLocks noGrp="1"/>
          </p:cNvSpPr>
          <p:nvPr>
            <p:ph type="sldNum" sz="quarter" idx="2"/>
          </p:nvPr>
        </p:nvSpPr>
        <p:spPr>
          <a:xfrm>
            <a:off x="8554219" y="4783454"/>
            <a:ext cx="132582" cy="127001"/>
          </a:xfrm>
          <a:prstGeom prst="rect">
            <a:avLst/>
          </a:prstGeom>
        </p:spPr>
        <p:txBody>
          <a:bodyPr lIns="0" tIns="0" rIns="0" bIns="0" anchor="t"/>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exto do Título"/>
          <p:cNvSpPr txBox="1">
            <a:spLocks noGrp="1"/>
          </p:cNvSpPr>
          <p:nvPr>
            <p:ph type="title"/>
          </p:nvPr>
        </p:nvSpPr>
        <p:spPr>
          <a:xfrm>
            <a:off x="490250" y="450149"/>
            <a:ext cx="6367801" cy="4090801"/>
          </a:xfrm>
          <a:prstGeom prst="rect">
            <a:avLst/>
          </a:prstGeom>
        </p:spPr>
        <p:txBody>
          <a:bodyPr anchor="ctr"/>
          <a:lstStyle>
            <a:lvl1pPr>
              <a:defRPr sz="4800"/>
            </a:lvl1pPr>
          </a:lstStyle>
          <a:p>
            <a:r>
              <a:t>Texto do Título</a:t>
            </a:r>
          </a:p>
        </p:txBody>
      </p:sp>
      <p:sp>
        <p:nvSpPr>
          <p:cNvPr id="65"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Slide 2">
    <p:spTree>
      <p:nvGrpSpPr>
        <p:cNvPr id="1" name=""/>
        <p:cNvGrpSpPr/>
        <p:nvPr/>
      </p:nvGrpSpPr>
      <p:grpSpPr>
        <a:xfrm>
          <a:off x="0" y="0"/>
          <a:ext cx="0" cy="0"/>
          <a:chOff x="0" y="0"/>
          <a:chExt cx="0" cy="0"/>
        </a:xfrm>
      </p:grpSpPr>
      <p:sp>
        <p:nvSpPr>
          <p:cNvPr id="645" name="Texto do Título"/>
          <p:cNvSpPr txBox="1">
            <a:spLocks noGrp="1"/>
          </p:cNvSpPr>
          <p:nvPr>
            <p:ph type="title"/>
          </p:nvPr>
        </p:nvSpPr>
        <p:spPr>
          <a:xfrm>
            <a:off x="685800" y="1594485"/>
            <a:ext cx="7772400" cy="1080137"/>
          </a:xfrm>
          <a:prstGeom prst="rect">
            <a:avLst/>
          </a:prstGeom>
        </p:spPr>
        <p:txBody>
          <a:bodyPr lIns="0" tIns="0" rIns="0" bIns="0"/>
          <a:lstStyle>
            <a:lvl1pPr>
              <a:defRPr sz="2000">
                <a:solidFill>
                  <a:srgbClr val="FFAA01"/>
                </a:solidFill>
                <a:latin typeface="Trebuchet MS"/>
                <a:ea typeface="Trebuchet MS"/>
                <a:cs typeface="Trebuchet MS"/>
                <a:sym typeface="Trebuchet MS"/>
              </a:defRPr>
            </a:lvl1pPr>
          </a:lstStyle>
          <a:p>
            <a:r>
              <a:t>Texto do Título</a:t>
            </a:r>
          </a:p>
        </p:txBody>
      </p:sp>
      <p:sp>
        <p:nvSpPr>
          <p:cNvPr id="646" name="Nível de Corpo Um…"/>
          <p:cNvSpPr txBox="1">
            <a:spLocks noGrp="1"/>
          </p:cNvSpPr>
          <p:nvPr>
            <p:ph type="body" sz="quarter" idx="1"/>
          </p:nvPr>
        </p:nvSpPr>
        <p:spPr>
          <a:xfrm>
            <a:off x="1371600" y="2880360"/>
            <a:ext cx="6400800" cy="1285877"/>
          </a:xfrm>
          <a:prstGeom prst="rect">
            <a:avLst/>
          </a:prstGeom>
        </p:spPr>
        <p:txBody>
          <a:bodyPr lIns="0" tIns="0" rIns="0" bIns="0"/>
          <a:lstStyle>
            <a:lvl1pPr marL="228600" indent="0">
              <a:lnSpc>
                <a:spcPct val="100000"/>
              </a:lnSpc>
              <a:buClrTx/>
              <a:buSzTx/>
              <a:buFontTx/>
              <a:buNone/>
              <a:defRPr sz="900">
                <a:solidFill>
                  <a:srgbClr val="000000"/>
                </a:solidFill>
                <a:latin typeface="Calibri"/>
                <a:ea typeface="Calibri"/>
                <a:cs typeface="Calibri"/>
                <a:sym typeface="Calibri"/>
              </a:defRPr>
            </a:lvl1pPr>
            <a:lvl2pPr marL="228600" indent="457200">
              <a:lnSpc>
                <a:spcPct val="100000"/>
              </a:lnSpc>
              <a:buClrTx/>
              <a:buSzTx/>
              <a:buFontTx/>
              <a:buNone/>
              <a:defRPr sz="900">
                <a:solidFill>
                  <a:srgbClr val="000000"/>
                </a:solidFill>
                <a:latin typeface="Calibri"/>
                <a:ea typeface="Calibri"/>
                <a:cs typeface="Calibri"/>
                <a:sym typeface="Calibri"/>
              </a:defRPr>
            </a:lvl2pPr>
            <a:lvl3pPr marL="228600" indent="914400">
              <a:lnSpc>
                <a:spcPct val="100000"/>
              </a:lnSpc>
              <a:buClrTx/>
              <a:buSzTx/>
              <a:buFontTx/>
              <a:buNone/>
              <a:defRPr sz="900">
                <a:solidFill>
                  <a:srgbClr val="000000"/>
                </a:solidFill>
                <a:latin typeface="Calibri"/>
                <a:ea typeface="Calibri"/>
                <a:cs typeface="Calibri"/>
                <a:sym typeface="Calibri"/>
              </a:defRPr>
            </a:lvl3pPr>
            <a:lvl4pPr marL="228600" indent="1371600">
              <a:lnSpc>
                <a:spcPct val="100000"/>
              </a:lnSpc>
              <a:buClrTx/>
              <a:buSzTx/>
              <a:buFontTx/>
              <a:buNone/>
              <a:defRPr sz="900">
                <a:solidFill>
                  <a:srgbClr val="000000"/>
                </a:solidFill>
                <a:latin typeface="Calibri"/>
                <a:ea typeface="Calibri"/>
                <a:cs typeface="Calibri"/>
                <a:sym typeface="Calibri"/>
              </a:defRPr>
            </a:lvl4pPr>
            <a:lvl5pPr marL="228600" indent="1828800">
              <a:lnSpc>
                <a:spcPct val="100000"/>
              </a:lnSpc>
              <a:buClrTx/>
              <a:buSzTx/>
              <a:buFontTx/>
              <a:buNone/>
              <a:defRPr sz="900">
                <a:solidFill>
                  <a:srgbClr val="000000"/>
                </a:solidFill>
                <a:latin typeface="Calibri"/>
                <a:ea typeface="Calibri"/>
                <a:cs typeface="Calibri"/>
                <a:sym typeface="Calibri"/>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647" name="Número do Slide"/>
          <p:cNvSpPr txBox="1">
            <a:spLocks noGrp="1"/>
          </p:cNvSpPr>
          <p:nvPr>
            <p:ph type="sldNum" sz="quarter" idx="2"/>
          </p:nvPr>
        </p:nvSpPr>
        <p:spPr>
          <a:xfrm>
            <a:off x="8554219" y="4783454"/>
            <a:ext cx="132582" cy="127001"/>
          </a:xfrm>
          <a:prstGeom prst="rect">
            <a:avLst/>
          </a:prstGeom>
        </p:spPr>
        <p:txBody>
          <a:bodyPr lIns="0" tIns="0" rIns="0" bIns="0" anchor="t"/>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Only 0">
    <p:spTree>
      <p:nvGrpSpPr>
        <p:cNvPr id="1" name=""/>
        <p:cNvGrpSpPr/>
        <p:nvPr/>
      </p:nvGrpSpPr>
      <p:grpSpPr>
        <a:xfrm>
          <a:off x="0" y="0"/>
          <a:ext cx="0" cy="0"/>
          <a:chOff x="0" y="0"/>
          <a:chExt cx="0" cy="0"/>
        </a:xfrm>
      </p:grpSpPr>
      <p:sp>
        <p:nvSpPr>
          <p:cNvPr id="654" name="Texto do Título"/>
          <p:cNvSpPr txBox="1">
            <a:spLocks noGrp="1"/>
          </p:cNvSpPr>
          <p:nvPr>
            <p:ph type="title"/>
          </p:nvPr>
        </p:nvSpPr>
        <p:spPr>
          <a:xfrm>
            <a:off x="2008795" y="1210779"/>
            <a:ext cx="5126408" cy="317501"/>
          </a:xfrm>
          <a:prstGeom prst="rect">
            <a:avLst/>
          </a:prstGeom>
        </p:spPr>
        <p:txBody>
          <a:bodyPr lIns="0" tIns="0" rIns="0" bIns="0"/>
          <a:lstStyle>
            <a:lvl1pPr>
              <a:defRPr sz="2000">
                <a:solidFill>
                  <a:srgbClr val="FFAA01"/>
                </a:solidFill>
                <a:latin typeface="Trebuchet MS"/>
                <a:ea typeface="Trebuchet MS"/>
                <a:cs typeface="Trebuchet MS"/>
                <a:sym typeface="Trebuchet MS"/>
              </a:defRPr>
            </a:lvl1pPr>
          </a:lstStyle>
          <a:p>
            <a:r>
              <a:t>Texto do Título</a:t>
            </a:r>
          </a:p>
        </p:txBody>
      </p:sp>
      <p:sp>
        <p:nvSpPr>
          <p:cNvPr id="655" name="Número do Slide"/>
          <p:cNvSpPr txBox="1">
            <a:spLocks noGrp="1"/>
          </p:cNvSpPr>
          <p:nvPr>
            <p:ph type="sldNum" sz="quarter" idx="2"/>
          </p:nvPr>
        </p:nvSpPr>
        <p:spPr>
          <a:xfrm>
            <a:off x="8554219" y="4783454"/>
            <a:ext cx="132582" cy="127001"/>
          </a:xfrm>
          <a:prstGeom prst="rect">
            <a:avLst/>
          </a:prstGeom>
        </p:spPr>
        <p:txBody>
          <a:bodyPr lIns="0" tIns="0" rIns="0" bIns="0" anchor="t"/>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62" name="Google Shape;314;p75"/>
          <p:cNvSpPr/>
          <p:nvPr/>
        </p:nvSpPr>
        <p:spPr>
          <a:xfrm>
            <a:off x="0" y="0"/>
            <a:ext cx="2373585" cy="5144295"/>
          </a:xfrm>
          <a:prstGeom prst="rect">
            <a:avLst/>
          </a:prstGeom>
          <a:solidFill>
            <a:srgbClr val="000000"/>
          </a:solidFill>
          <a:ln w="12700">
            <a:miter lim="400000"/>
          </a:ln>
        </p:spPr>
        <p:txBody>
          <a:bodyPr lIns="0" tIns="0" rIns="0" bIns="0"/>
          <a:lstStyle/>
          <a:p>
            <a:pPr>
              <a:defRPr sz="900">
                <a:latin typeface="Calibri"/>
                <a:ea typeface="Calibri"/>
                <a:cs typeface="Calibri"/>
                <a:sym typeface="Calibri"/>
              </a:defRPr>
            </a:pPr>
            <a:endParaRPr/>
          </a:p>
        </p:txBody>
      </p:sp>
      <p:sp>
        <p:nvSpPr>
          <p:cNvPr id="663" name="Texto do Título"/>
          <p:cNvSpPr txBox="1">
            <a:spLocks noGrp="1"/>
          </p:cNvSpPr>
          <p:nvPr>
            <p:ph type="title"/>
          </p:nvPr>
        </p:nvSpPr>
        <p:spPr>
          <a:xfrm>
            <a:off x="2008795" y="1210779"/>
            <a:ext cx="5126408" cy="317501"/>
          </a:xfrm>
          <a:prstGeom prst="rect">
            <a:avLst/>
          </a:prstGeom>
        </p:spPr>
        <p:txBody>
          <a:bodyPr lIns="0" tIns="0" rIns="0" bIns="0"/>
          <a:lstStyle>
            <a:lvl1pPr>
              <a:defRPr sz="2000">
                <a:solidFill>
                  <a:srgbClr val="FFAA01"/>
                </a:solidFill>
                <a:latin typeface="Trebuchet MS"/>
                <a:ea typeface="Trebuchet MS"/>
                <a:cs typeface="Trebuchet MS"/>
                <a:sym typeface="Trebuchet MS"/>
              </a:defRPr>
            </a:lvl1pPr>
          </a:lstStyle>
          <a:p>
            <a:r>
              <a:t>Texto do Título</a:t>
            </a:r>
          </a:p>
        </p:txBody>
      </p:sp>
      <p:sp>
        <p:nvSpPr>
          <p:cNvPr id="664" name="Nível de Corpo Um…"/>
          <p:cNvSpPr txBox="1">
            <a:spLocks noGrp="1"/>
          </p:cNvSpPr>
          <p:nvPr>
            <p:ph type="body" idx="1"/>
          </p:nvPr>
        </p:nvSpPr>
        <p:spPr>
          <a:xfrm>
            <a:off x="457200" y="1183005"/>
            <a:ext cx="8229600" cy="3394710"/>
          </a:xfrm>
          <a:prstGeom prst="rect">
            <a:avLst/>
          </a:prstGeom>
        </p:spPr>
        <p:txBody>
          <a:bodyPr lIns="0" tIns="0" rIns="0" bIns="0"/>
          <a:lstStyle>
            <a:lvl1pPr marL="228600" indent="0">
              <a:lnSpc>
                <a:spcPct val="100000"/>
              </a:lnSpc>
              <a:buClrTx/>
              <a:buSzTx/>
              <a:buFontTx/>
              <a:buNone/>
              <a:defRPr sz="900">
                <a:solidFill>
                  <a:srgbClr val="000000"/>
                </a:solidFill>
                <a:latin typeface="Calibri"/>
                <a:ea typeface="Calibri"/>
                <a:cs typeface="Calibri"/>
                <a:sym typeface="Calibri"/>
              </a:defRPr>
            </a:lvl1pPr>
            <a:lvl2pPr marL="228600" indent="457200">
              <a:lnSpc>
                <a:spcPct val="100000"/>
              </a:lnSpc>
              <a:buClrTx/>
              <a:buSzTx/>
              <a:buFontTx/>
              <a:buNone/>
              <a:defRPr sz="900">
                <a:solidFill>
                  <a:srgbClr val="000000"/>
                </a:solidFill>
                <a:latin typeface="Calibri"/>
                <a:ea typeface="Calibri"/>
                <a:cs typeface="Calibri"/>
                <a:sym typeface="Calibri"/>
              </a:defRPr>
            </a:lvl2pPr>
            <a:lvl3pPr marL="228600" indent="914400">
              <a:lnSpc>
                <a:spcPct val="100000"/>
              </a:lnSpc>
              <a:buClrTx/>
              <a:buSzTx/>
              <a:buFontTx/>
              <a:buNone/>
              <a:defRPr sz="900">
                <a:solidFill>
                  <a:srgbClr val="000000"/>
                </a:solidFill>
                <a:latin typeface="Calibri"/>
                <a:ea typeface="Calibri"/>
                <a:cs typeface="Calibri"/>
                <a:sym typeface="Calibri"/>
              </a:defRPr>
            </a:lvl3pPr>
            <a:lvl4pPr marL="228600" indent="1371600">
              <a:lnSpc>
                <a:spcPct val="100000"/>
              </a:lnSpc>
              <a:buClrTx/>
              <a:buSzTx/>
              <a:buFontTx/>
              <a:buNone/>
              <a:defRPr sz="900">
                <a:solidFill>
                  <a:srgbClr val="000000"/>
                </a:solidFill>
                <a:latin typeface="Calibri"/>
                <a:ea typeface="Calibri"/>
                <a:cs typeface="Calibri"/>
                <a:sym typeface="Calibri"/>
              </a:defRPr>
            </a:lvl4pPr>
            <a:lvl5pPr marL="228600" indent="1828800">
              <a:lnSpc>
                <a:spcPct val="100000"/>
              </a:lnSpc>
              <a:buClrTx/>
              <a:buSzTx/>
              <a:buFontTx/>
              <a:buNone/>
              <a:defRPr sz="900">
                <a:solidFill>
                  <a:srgbClr val="000000"/>
                </a:solidFill>
                <a:latin typeface="Calibri"/>
                <a:ea typeface="Calibri"/>
                <a:cs typeface="Calibri"/>
                <a:sym typeface="Calibri"/>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665" name="Número do Slide"/>
          <p:cNvSpPr txBox="1">
            <a:spLocks noGrp="1"/>
          </p:cNvSpPr>
          <p:nvPr>
            <p:ph type="sldNum" sz="quarter" idx="2"/>
          </p:nvPr>
        </p:nvSpPr>
        <p:spPr>
          <a:xfrm>
            <a:off x="8554219" y="4783454"/>
            <a:ext cx="132582" cy="127001"/>
          </a:xfrm>
          <a:prstGeom prst="rect">
            <a:avLst/>
          </a:prstGeom>
        </p:spPr>
        <p:txBody>
          <a:bodyPr lIns="0" tIns="0" rIns="0" bIns="0" anchor="t"/>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21_Пользовательский макет">
    <p:spTree>
      <p:nvGrpSpPr>
        <p:cNvPr id="1" name=""/>
        <p:cNvGrpSpPr/>
        <p:nvPr/>
      </p:nvGrpSpPr>
      <p:grpSpPr>
        <a:xfrm>
          <a:off x="0" y="0"/>
          <a:ext cx="0" cy="0"/>
          <a:chOff x="0" y="0"/>
          <a:chExt cx="0" cy="0"/>
        </a:xfrm>
      </p:grpSpPr>
      <p:sp>
        <p:nvSpPr>
          <p:cNvPr id="672" name="Google Shape;319;p76"/>
          <p:cNvSpPr>
            <a:spLocks noGrp="1"/>
          </p:cNvSpPr>
          <p:nvPr>
            <p:ph type="pic" sz="half" idx="13"/>
          </p:nvPr>
        </p:nvSpPr>
        <p:spPr>
          <a:xfrm>
            <a:off x="2373589" y="0"/>
            <a:ext cx="2771194" cy="5144295"/>
          </a:xfrm>
          <a:prstGeom prst="rect">
            <a:avLst/>
          </a:prstGeom>
        </p:spPr>
        <p:txBody>
          <a:bodyPr lIns="91439" tIns="45719" rIns="91439" bIns="45719">
            <a:noAutofit/>
          </a:bodyPr>
          <a:lstStyle/>
          <a:p>
            <a:endParaRPr/>
          </a:p>
        </p:txBody>
      </p:sp>
      <p:sp>
        <p:nvSpPr>
          <p:cNvPr id="673" name="Número do Slide"/>
          <p:cNvSpPr txBox="1">
            <a:spLocks noGrp="1"/>
          </p:cNvSpPr>
          <p:nvPr>
            <p:ph type="sldNum" sz="quarter" idx="2"/>
          </p:nvPr>
        </p:nvSpPr>
        <p:spPr>
          <a:xfrm>
            <a:off x="6374918" y="4680912"/>
            <a:ext cx="178282" cy="172701"/>
          </a:xfrm>
          <a:prstGeom prst="rect">
            <a:avLst/>
          </a:prstGeom>
        </p:spPr>
        <p:txBody>
          <a:bodyPr lIns="22849" tIns="22849" rIns="22849" bIns="22849"/>
          <a:lstStyle>
            <a:lvl1pPr>
              <a:defRPr sz="9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0" tIns="0" rIns="0" bIns="0" anchor="ctr"/>
          <a:lstStyle/>
          <a:p>
            <a:endParaRPr/>
          </a:p>
        </p:txBody>
      </p:sp>
      <p:sp>
        <p:nvSpPr>
          <p:cNvPr id="73" name="Texto do Título"/>
          <p:cNvSpPr txBox="1">
            <a:spLocks noGrp="1"/>
          </p:cNvSpPr>
          <p:nvPr>
            <p:ph type="title"/>
          </p:nvPr>
        </p:nvSpPr>
        <p:spPr>
          <a:xfrm>
            <a:off x="265500" y="1233175"/>
            <a:ext cx="4045200" cy="1482301"/>
          </a:xfrm>
          <a:prstGeom prst="rect">
            <a:avLst/>
          </a:prstGeom>
        </p:spPr>
        <p:txBody>
          <a:bodyPr anchor="b"/>
          <a:lstStyle>
            <a:lvl1pPr algn="ctr">
              <a:defRPr sz="4200"/>
            </a:lvl1pPr>
          </a:lstStyle>
          <a:p>
            <a:r>
              <a:t>Texto do Título</a:t>
            </a:r>
          </a:p>
        </p:txBody>
      </p:sp>
      <p:sp>
        <p:nvSpPr>
          <p:cNvPr id="74" name="Nível de Corpo Um…"/>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75" name="Google Shape;39;p9"/>
          <p:cNvSpPr txBox="1">
            <a:spLocks noGrp="1"/>
          </p:cNvSpPr>
          <p:nvPr>
            <p:ph type="body" sz="half" idx="13"/>
          </p:nvPr>
        </p:nvSpPr>
        <p:spPr>
          <a:xfrm>
            <a:off x="4939500" y="724074"/>
            <a:ext cx="3837000" cy="3695102"/>
          </a:xfrm>
          <a:prstGeom prst="rect">
            <a:avLst/>
          </a:prstGeom>
        </p:spPr>
        <p:txBody>
          <a:bodyPr anchor="ctr"/>
          <a:lstStyle/>
          <a:p>
            <a:endParaRPr/>
          </a:p>
        </p:txBody>
      </p:sp>
      <p:sp>
        <p:nvSpPr>
          <p:cNvPr id="76"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Nível de Corpo Um…"/>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8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o Título"/>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Texto do Título</a:t>
            </a:r>
          </a:p>
        </p:txBody>
      </p:sp>
      <p:sp>
        <p:nvSpPr>
          <p:cNvPr id="3" name="Nível de Corpo Um…"/>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hyperlink" Target="http://www.bitcoin.org"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blockchainwelt.de/blockchain-node-lightweight-nodes-und-full-nodes-bitcoin-ethereum/" TargetMode="External"/><Relationship Id="rId1" Type="http://schemas.openxmlformats.org/officeDocument/2006/relationships/slideLayout" Target="../slideLayouts/slideLayout11.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20.jpe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21.jpeg"/><Relationship Id="rId4" Type="http://schemas.openxmlformats.org/officeDocument/2006/relationships/hyperlink" Target="http://www.youtube.com/watch?v=tdhpYQCWnC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contato@blockchainacademy.com.br" TargetMode="Externa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82" name="Google Shape;326;p77" descr="Google Shape;326;p77"/>
          <p:cNvPicPr>
            <a:picLocks noChangeAspect="1"/>
          </p:cNvPicPr>
          <p:nvPr/>
        </p:nvPicPr>
        <p:blipFill>
          <a:blip r:embed="rId2">
            <a:extLst/>
          </a:blip>
          <a:stretch>
            <a:fillRect/>
          </a:stretch>
        </p:blipFill>
        <p:spPr>
          <a:xfrm>
            <a:off x="1172862" y="173649"/>
            <a:ext cx="6785578" cy="479710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Google Shape;359;p81"/>
          <p:cNvSpPr/>
          <p:nvPr/>
        </p:nvSpPr>
        <p:spPr>
          <a:xfrm>
            <a:off x="0" y="397"/>
            <a:ext cx="9144000" cy="5144100"/>
          </a:xfrm>
          <a:prstGeom prst="rect">
            <a:avLst/>
          </a:prstGeom>
          <a:solidFill>
            <a:srgbClr val="000000"/>
          </a:solidFill>
          <a:ln w="12700">
            <a:miter lim="400000"/>
          </a:ln>
        </p:spPr>
        <p:txBody>
          <a:bodyPr lIns="0" tIns="0" rIns="0" bIns="0" anchor="ctr"/>
          <a:lstStyle/>
          <a:p>
            <a:pPr algn="ctr">
              <a:defRPr sz="900">
                <a:solidFill>
                  <a:srgbClr val="FFFFFF"/>
                </a:solidFill>
                <a:latin typeface="Calibri"/>
                <a:ea typeface="Calibri"/>
                <a:cs typeface="Calibri"/>
                <a:sym typeface="Calibri"/>
              </a:defRPr>
            </a:pPr>
            <a:endParaRPr/>
          </a:p>
        </p:txBody>
      </p:sp>
      <p:sp>
        <p:nvSpPr>
          <p:cNvPr id="716" name="Google Shape;360;p81"/>
          <p:cNvSpPr txBox="1"/>
          <p:nvPr/>
        </p:nvSpPr>
        <p:spPr>
          <a:xfrm>
            <a:off x="1560075" y="581322"/>
            <a:ext cx="6070801" cy="35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000">
                <a:solidFill>
                  <a:srgbClr val="FDB600"/>
                </a:solidFill>
                <a:latin typeface="Exo 2 Medium"/>
                <a:ea typeface="Exo 2 Medium"/>
                <a:cs typeface="Exo 2 Medium"/>
                <a:sym typeface="Exo 2 Medium"/>
              </a:defRPr>
            </a:lvl1pPr>
          </a:lstStyle>
          <a:p>
            <a:r>
              <a:t>Bitcoin: A Peer-to-Peer Electronic Cash System</a:t>
            </a:r>
          </a:p>
        </p:txBody>
      </p:sp>
      <p:sp>
        <p:nvSpPr>
          <p:cNvPr id="717" name="Google Shape;361;p81"/>
          <p:cNvSpPr txBox="1"/>
          <p:nvPr/>
        </p:nvSpPr>
        <p:spPr>
          <a:xfrm>
            <a:off x="816850" y="1529399"/>
            <a:ext cx="7510199" cy="259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p>
            <a:pPr>
              <a:defRPr sz="2000" b="1">
                <a:solidFill>
                  <a:srgbClr val="FFFFFF"/>
                </a:solidFill>
                <a:latin typeface="Exo 2"/>
                <a:ea typeface="Exo 2"/>
                <a:cs typeface="Exo 2"/>
                <a:sym typeface="Exo 2"/>
              </a:defRPr>
            </a:pPr>
            <a:r>
              <a:t>Satoshi Nakamoto</a:t>
            </a:r>
            <a:endParaRPr sz="700"/>
          </a:p>
          <a:p>
            <a:pPr>
              <a:defRPr sz="2000" u="sng">
                <a:solidFill>
                  <a:srgbClr val="FFFFFF"/>
                </a:solidFill>
                <a:latin typeface="Exo 2"/>
                <a:ea typeface="Exo 2"/>
                <a:cs typeface="Exo 2"/>
                <a:sym typeface="Exo 2"/>
              </a:defRPr>
            </a:pPr>
            <a:r>
              <a:rPr>
                <a:solidFill>
                  <a:schemeClr val="accent5"/>
                </a:solidFill>
                <a:uFill>
                  <a:solidFill>
                    <a:schemeClr val="accent5"/>
                  </a:solidFill>
                </a:uFill>
                <a:hlinkClick r:id="rId3"/>
              </a:rPr>
              <a:t>www.bitcoin.org</a:t>
            </a:r>
          </a:p>
          <a:p>
            <a:endParaRPr sz="1000">
              <a:solidFill>
                <a:srgbClr val="FFFFFF"/>
              </a:solidFill>
              <a:latin typeface="Exo 2"/>
              <a:ea typeface="Exo 2"/>
              <a:cs typeface="Exo 2"/>
              <a:sym typeface="Exo 2"/>
            </a:endParaRPr>
          </a:p>
          <a:p>
            <a:pPr>
              <a:defRPr sz="1300">
                <a:solidFill>
                  <a:srgbClr val="FFFFFF"/>
                </a:solidFill>
                <a:latin typeface="Exo 2"/>
                <a:ea typeface="Exo 2"/>
                <a:cs typeface="Exo 2"/>
                <a:sym typeface="Exo 2"/>
              </a:defRPr>
            </a:pPr>
            <a:r>
              <a:t>A purely peer-to-peer version of electronic cash would allow online payments to be sent directly from one party to another without going through a financial institution. </a:t>
            </a:r>
            <a:endParaRPr sz="700"/>
          </a:p>
          <a:p>
            <a:endParaRPr sz="1300">
              <a:solidFill>
                <a:srgbClr val="FFFFFF"/>
              </a:solidFill>
              <a:latin typeface="Exo 2"/>
              <a:ea typeface="Exo 2"/>
              <a:cs typeface="Exo 2"/>
              <a:sym typeface="Exo 2"/>
            </a:endParaRPr>
          </a:p>
          <a:p>
            <a:endParaRPr sz="1300">
              <a:solidFill>
                <a:srgbClr val="FFFFFF"/>
              </a:solidFill>
              <a:latin typeface="Exo 2"/>
              <a:ea typeface="Exo 2"/>
              <a:cs typeface="Exo 2"/>
              <a:sym typeface="Exo 2"/>
            </a:endParaRPr>
          </a:p>
          <a:p>
            <a:pPr>
              <a:defRPr sz="900">
                <a:solidFill>
                  <a:srgbClr val="FFFFFF"/>
                </a:solidFill>
                <a:latin typeface="Exo 2"/>
                <a:ea typeface="Exo 2"/>
                <a:cs typeface="Exo 2"/>
                <a:sym typeface="Exo 2"/>
              </a:defRPr>
            </a:pPr>
            <a:r>
              <a:t>Digital signatures provide part of the solution, but the main benefits are lost if a trusted third party is still required to prevent double-spending. We propose a solution to the double-spending problem using a peer-to-peer network.The network timestamps transactions by hashing them into an ongoing chain of hash-based proof-of-work, forming a record that cannot be changed without redoing the proof-of-work. The longest chain not only serves as proof of the sequence of events witnessed, but proof that it came from the largest pool of CPU power. As long as a majority of CPU power is controlled by nodes that are not cooperating to attack the network, they'll generate the longest chain and outpace attackers. The network itself requires minimal structure. Messages are broadcast on a best effort basis, and nodes can leave and rejoin the network at will, accepting the longest proof-of-work chain as proof of what happened while they were gone. (…)</a:t>
            </a:r>
          </a:p>
        </p:txBody>
      </p:sp>
      <p:pic>
        <p:nvPicPr>
          <p:cNvPr id="718" name="Google Shape;362;p81" descr="Google Shape;362;p81"/>
          <p:cNvPicPr>
            <a:picLocks noChangeAspect="1"/>
          </p:cNvPicPr>
          <p:nvPr/>
        </p:nvPicPr>
        <p:blipFill>
          <a:blip r:embed="rId4">
            <a:extLst/>
          </a:blip>
          <a:stretch>
            <a:fillRect/>
          </a:stretch>
        </p:blipFill>
        <p:spPr>
          <a:xfrm>
            <a:off x="0" y="4539846"/>
            <a:ext cx="855001" cy="604448"/>
          </a:xfrm>
          <a:prstGeom prst="rect">
            <a:avLst/>
          </a:prstGeom>
          <a:ln w="12700">
            <a:miter lim="400000"/>
          </a:ln>
        </p:spPr>
      </p:pic>
      <p:pic>
        <p:nvPicPr>
          <p:cNvPr id="719" name="Google Shape;363;p81" descr="Google Shape;363;p81"/>
          <p:cNvPicPr>
            <a:picLocks noChangeAspect="1"/>
          </p:cNvPicPr>
          <p:nvPr/>
        </p:nvPicPr>
        <p:blipFill>
          <a:blip r:embed="rId5">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16"/>
                                        </p:tgtEl>
                                        <p:attrNameLst>
                                          <p:attrName>style.visibility</p:attrName>
                                        </p:attrNameLst>
                                      </p:cBhvr>
                                      <p:to>
                                        <p:strVal val="visible"/>
                                      </p:to>
                                    </p:set>
                                    <p:anim calcmode="lin" valueType="num">
                                      <p:cBhvr>
                                        <p:cTn id="7" dur="500" fill="hold"/>
                                        <p:tgtEl>
                                          <p:spTgt spid="716"/>
                                        </p:tgtEl>
                                        <p:attrNameLst>
                                          <p:attrName>ppt_x</p:attrName>
                                        </p:attrNameLst>
                                      </p:cBhvr>
                                      <p:tavLst>
                                        <p:tav tm="0">
                                          <p:val>
                                            <p:strVal val="#ppt_x"/>
                                          </p:val>
                                        </p:tav>
                                        <p:tav tm="100000">
                                          <p:val>
                                            <p:strVal val="#ppt_x"/>
                                          </p:val>
                                        </p:tav>
                                      </p:tavLst>
                                    </p:anim>
                                    <p:anim calcmode="lin" valueType="num">
                                      <p:cBhvr>
                                        <p:cTn id="8" dur="500" fill="hold"/>
                                        <p:tgtEl>
                                          <p:spTgt spid="7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717"/>
                                        </p:tgtEl>
                                        <p:attrNameLst>
                                          <p:attrName>style.visibility</p:attrName>
                                        </p:attrNameLst>
                                      </p:cBhvr>
                                      <p:to>
                                        <p:strVal val="visible"/>
                                      </p:to>
                                    </p:set>
                                    <p:anim calcmode="lin" valueType="num">
                                      <p:cBhvr>
                                        <p:cTn id="12" dur="500" fill="hold"/>
                                        <p:tgtEl>
                                          <p:spTgt spid="717"/>
                                        </p:tgtEl>
                                        <p:attrNameLst>
                                          <p:attrName>ppt_x</p:attrName>
                                        </p:attrNameLst>
                                      </p:cBhvr>
                                      <p:tavLst>
                                        <p:tav tm="0">
                                          <p:val>
                                            <p:strVal val="#ppt_x"/>
                                          </p:val>
                                        </p:tav>
                                        <p:tav tm="100000">
                                          <p:val>
                                            <p:strVal val="#ppt_x"/>
                                          </p:val>
                                        </p:tav>
                                      </p:tavLst>
                                    </p:anim>
                                    <p:anim calcmode="lin" valueType="num">
                                      <p:cBhvr>
                                        <p:cTn id="13" dur="500" fill="hold"/>
                                        <p:tgtEl>
                                          <p:spTgt spid="7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1" animBg="1" advAuto="0"/>
      <p:bldP spid="717"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Google Shape;368;p82"/>
          <p:cNvSpPr/>
          <p:nvPr/>
        </p:nvSpPr>
        <p:spPr>
          <a:xfrm>
            <a:off x="-2" y="-794"/>
            <a:ext cx="4572001" cy="5145000"/>
          </a:xfrm>
          <a:prstGeom prst="rect">
            <a:avLst/>
          </a:prstGeom>
          <a:solidFill>
            <a:srgbClr val="181717"/>
          </a:solidFill>
          <a:ln w="12700">
            <a:miter lim="400000"/>
          </a:ln>
        </p:spPr>
        <p:txBody>
          <a:bodyPr lIns="0" tIns="0" rIns="0" bIns="0" anchor="ctr"/>
          <a:lstStyle/>
          <a:p>
            <a:pPr algn="ctr">
              <a:defRPr sz="900">
                <a:solidFill>
                  <a:srgbClr val="FFFFFF"/>
                </a:solidFill>
                <a:latin typeface="Calibri"/>
                <a:ea typeface="Calibri"/>
                <a:cs typeface="Calibri"/>
                <a:sym typeface="Calibri"/>
              </a:defRPr>
            </a:pPr>
            <a:endParaRPr/>
          </a:p>
        </p:txBody>
      </p:sp>
      <p:sp>
        <p:nvSpPr>
          <p:cNvPr id="724" name="Google Shape;370;p82"/>
          <p:cNvSpPr txBox="1"/>
          <p:nvPr/>
        </p:nvSpPr>
        <p:spPr>
          <a:xfrm>
            <a:off x="1235789" y="1245221"/>
            <a:ext cx="1822501" cy="50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3000">
                <a:solidFill>
                  <a:srgbClr val="FFFFFF"/>
                </a:solidFill>
                <a:latin typeface="Exo 2 Medium"/>
                <a:ea typeface="Exo 2 Medium"/>
                <a:cs typeface="Exo 2 Medium"/>
                <a:sym typeface="Exo 2 Medium"/>
              </a:defRPr>
            </a:lvl1pPr>
          </a:lstStyle>
          <a:p>
            <a:r>
              <a:t>BITCOIN</a:t>
            </a:r>
          </a:p>
        </p:txBody>
      </p:sp>
      <p:pic>
        <p:nvPicPr>
          <p:cNvPr id="725" name="Google Shape;371;p82" descr="Google Shape;371;p82"/>
          <p:cNvPicPr>
            <a:picLocks noChangeAspect="1"/>
          </p:cNvPicPr>
          <p:nvPr/>
        </p:nvPicPr>
        <p:blipFill>
          <a:blip r:embed="rId3">
            <a:extLst/>
          </a:blip>
          <a:stretch>
            <a:fillRect/>
          </a:stretch>
        </p:blipFill>
        <p:spPr>
          <a:xfrm>
            <a:off x="-152400" y="4538729"/>
            <a:ext cx="856583" cy="605566"/>
          </a:xfrm>
          <a:prstGeom prst="rect">
            <a:avLst/>
          </a:prstGeom>
          <a:ln w="12700">
            <a:miter lim="400000"/>
          </a:ln>
        </p:spPr>
      </p:pic>
      <p:sp>
        <p:nvSpPr>
          <p:cNvPr id="726" name="Google Shape;372;p82"/>
          <p:cNvSpPr/>
          <p:nvPr/>
        </p:nvSpPr>
        <p:spPr>
          <a:xfrm>
            <a:off x="4572000" y="-1191"/>
            <a:ext cx="5070901" cy="5145000"/>
          </a:xfrm>
          <a:prstGeom prst="rect">
            <a:avLst/>
          </a:prstGeom>
          <a:solidFill>
            <a:srgbClr val="404041"/>
          </a:solidFill>
          <a:ln w="12700">
            <a:miter lim="400000"/>
          </a:ln>
        </p:spPr>
        <p:txBody>
          <a:bodyPr lIns="0" tIns="0" rIns="0" bIns="0" anchor="ctr"/>
          <a:lstStyle/>
          <a:p>
            <a:pPr algn="ctr">
              <a:defRPr sz="900">
                <a:solidFill>
                  <a:srgbClr val="FFFFFF"/>
                </a:solidFill>
                <a:latin typeface="Calibri"/>
                <a:ea typeface="Calibri"/>
                <a:cs typeface="Calibri"/>
                <a:sym typeface="Calibri"/>
              </a:defRPr>
            </a:pPr>
            <a:endParaRPr/>
          </a:p>
        </p:txBody>
      </p:sp>
      <p:sp>
        <p:nvSpPr>
          <p:cNvPr id="727" name="Google Shape;373;p82"/>
          <p:cNvSpPr txBox="1"/>
          <p:nvPr/>
        </p:nvSpPr>
        <p:spPr>
          <a:xfrm>
            <a:off x="5743050" y="1104814"/>
            <a:ext cx="2728800" cy="50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3000">
                <a:solidFill>
                  <a:srgbClr val="FFFFFF"/>
                </a:solidFill>
                <a:latin typeface="Exo 2 Medium"/>
                <a:ea typeface="Exo 2 Medium"/>
                <a:cs typeface="Exo 2 Medium"/>
                <a:sym typeface="Exo 2 Medium"/>
              </a:defRPr>
            </a:lvl1pPr>
          </a:lstStyle>
          <a:p>
            <a:r>
              <a:t>BLOCKCHAIN</a:t>
            </a:r>
          </a:p>
        </p:txBody>
      </p:sp>
      <p:sp>
        <p:nvSpPr>
          <p:cNvPr id="728" name="Google Shape;382;p83"/>
          <p:cNvSpPr txBox="1"/>
          <p:nvPr/>
        </p:nvSpPr>
        <p:spPr>
          <a:xfrm>
            <a:off x="320192" y="2053556"/>
            <a:ext cx="3443083" cy="103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p>
            <a:pPr algn="ctr">
              <a:defRPr sz="1300">
                <a:solidFill>
                  <a:srgbClr val="FFFFFF"/>
                </a:solidFill>
                <a:latin typeface="Calibri"/>
                <a:ea typeface="Calibri"/>
                <a:cs typeface="Calibri"/>
                <a:sym typeface="Calibri"/>
              </a:defRPr>
            </a:pPr>
            <a:r>
              <a:t>A própria </a:t>
            </a:r>
            <a:r>
              <a:rPr sz="1800">
                <a:solidFill>
                  <a:srgbClr val="F2B940"/>
                </a:solidFill>
              </a:rPr>
              <a:t>moeda</a:t>
            </a:r>
          </a:p>
          <a:p>
            <a:pPr algn="ctr">
              <a:defRPr sz="1300">
                <a:solidFill>
                  <a:srgbClr val="FFFFFF"/>
                </a:solidFill>
                <a:latin typeface="Calibri"/>
                <a:ea typeface="Calibri"/>
                <a:cs typeface="Calibri"/>
                <a:sym typeface="Calibri"/>
              </a:defRPr>
            </a:pPr>
            <a:r>
              <a:t>As regras de funcionamento (</a:t>
            </a:r>
            <a:r>
              <a:rPr sz="1800">
                <a:solidFill>
                  <a:srgbClr val="F2B940"/>
                </a:solidFill>
              </a:rPr>
              <a:t>protocolo</a:t>
            </a:r>
            <a:r>
              <a:t>)</a:t>
            </a:r>
          </a:p>
          <a:p>
            <a:pPr algn="ctr">
              <a:defRPr sz="1300">
                <a:solidFill>
                  <a:srgbClr val="FFFFFF"/>
                </a:solidFill>
                <a:latin typeface="Calibri"/>
                <a:ea typeface="Calibri"/>
                <a:cs typeface="Calibri"/>
                <a:sym typeface="Calibri"/>
              </a:defRPr>
            </a:pPr>
            <a:r>
              <a:t>A </a:t>
            </a:r>
            <a:r>
              <a:rPr sz="1800">
                <a:solidFill>
                  <a:srgbClr val="F2B940"/>
                </a:solidFill>
              </a:rPr>
              <a:t>rede</a:t>
            </a:r>
          </a:p>
        </p:txBody>
      </p:sp>
      <p:sp>
        <p:nvSpPr>
          <p:cNvPr id="729" name="Google Shape;382;p83"/>
          <p:cNvSpPr txBox="1"/>
          <p:nvPr/>
        </p:nvSpPr>
        <p:spPr>
          <a:xfrm>
            <a:off x="5236726" y="2053556"/>
            <a:ext cx="3443083" cy="103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p>
            <a:pPr algn="ctr">
              <a:defRPr sz="1300">
                <a:solidFill>
                  <a:srgbClr val="FFFFFF"/>
                </a:solidFill>
                <a:latin typeface="Calibri"/>
                <a:ea typeface="Calibri"/>
                <a:cs typeface="Calibri"/>
                <a:sym typeface="Calibri"/>
              </a:defRPr>
            </a:pPr>
            <a:r>
              <a:t>Termo de </a:t>
            </a:r>
            <a:r>
              <a:rPr sz="1800">
                <a:solidFill>
                  <a:srgbClr val="F2B940"/>
                </a:solidFill>
              </a:rPr>
              <a:t>mercado</a:t>
            </a:r>
          </a:p>
          <a:p>
            <a:pPr algn="ctr">
              <a:defRPr sz="1300">
                <a:solidFill>
                  <a:srgbClr val="FFFFFF"/>
                </a:solidFill>
                <a:latin typeface="Calibri"/>
                <a:ea typeface="Calibri"/>
                <a:cs typeface="Calibri"/>
                <a:sym typeface="Calibri"/>
              </a:defRPr>
            </a:pPr>
            <a:r>
              <a:t>Infraestrutura do </a:t>
            </a:r>
            <a:r>
              <a:rPr sz="1800">
                <a:solidFill>
                  <a:srgbClr val="F2B940"/>
                </a:solidFill>
              </a:rPr>
              <a:t>bitcoin </a:t>
            </a:r>
          </a:p>
          <a:p>
            <a:pPr algn="ctr">
              <a:defRPr sz="1300">
                <a:solidFill>
                  <a:srgbClr val="FFFFFF"/>
                </a:solidFill>
                <a:latin typeface="Calibri"/>
                <a:ea typeface="Calibri"/>
                <a:cs typeface="Calibri"/>
                <a:sym typeface="Calibri"/>
              </a:defRPr>
            </a:pPr>
            <a:r>
              <a:rPr sz="1800">
                <a:solidFill>
                  <a:srgbClr val="F2B940"/>
                </a:solidFill>
              </a:rPr>
              <a:t>Outras </a:t>
            </a:r>
            <a:r>
              <a:t>infraestruturas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2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2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2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72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729">
                                            <p:bg/>
                                          </p:spTgt>
                                        </p:tgtEl>
                                        <p:attrNameLst>
                                          <p:attrName>style.visibility</p:attrName>
                                        </p:attrNameLst>
                                      </p:cBhvr>
                                      <p:to>
                                        <p:strVal val="visible"/>
                                      </p:to>
                                    </p:set>
                                  </p:childTnLst>
                                </p:cTn>
                              </p:par>
                              <p:par>
                                <p:cTn id="25" presetID="1" presetClass="entr" presetSubtype="0" fill="hold" grpId="2" nodeType="withEffect">
                                  <p:stCondLst>
                                    <p:cond delay="0"/>
                                  </p:stCondLst>
                                  <p:iterate>
                                    <p:tmAbs val="0"/>
                                  </p:iterate>
                                  <p:childTnLst>
                                    <p:set>
                                      <p:cBhvr>
                                        <p:cTn id="26" fill="hold"/>
                                        <p:tgtEl>
                                          <p:spTgt spid="72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iterate>
                                    <p:tmAbs val="0"/>
                                  </p:iterate>
                                  <p:childTnLst>
                                    <p:set>
                                      <p:cBhvr>
                                        <p:cTn id="30" fill="hold"/>
                                        <p:tgtEl>
                                          <p:spTgt spid="72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iterate>
                                    <p:tmAbs val="0"/>
                                  </p:iterate>
                                  <p:childTnLst>
                                    <p:set>
                                      <p:cBhvr>
                                        <p:cTn id="34" fill="hold"/>
                                        <p:tgtEl>
                                          <p:spTgt spid="72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iterate>
                                    <p:tmAbs val="0"/>
                                  </p:iterate>
                                  <p:childTnLst>
                                    <p:set>
                                      <p:cBhvr>
                                        <p:cTn id="38" fill="hold"/>
                                        <p:tgtEl>
                                          <p:spTgt spid="7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 grpId="1" build="p" bldLvl="5" animBg="1" advAuto="0"/>
      <p:bldP spid="729" grpId="2"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Google Shape;379;p83"/>
          <p:cNvSpPr/>
          <p:nvPr/>
        </p:nvSpPr>
        <p:spPr>
          <a:xfrm>
            <a:off x="0" y="-397"/>
            <a:ext cx="9144000" cy="5144400"/>
          </a:xfrm>
          <a:prstGeom prst="rect">
            <a:avLst/>
          </a:prstGeom>
          <a:solidFill>
            <a:srgbClr val="000000"/>
          </a:solidFill>
          <a:ln w="12700">
            <a:miter lim="400000"/>
          </a:ln>
        </p:spPr>
        <p:txBody>
          <a:bodyPr lIns="0" tIns="0" rIns="0" bIns="0" anchor="ctr"/>
          <a:lstStyle/>
          <a:p>
            <a:pPr algn="ctr">
              <a:defRPr sz="900">
                <a:solidFill>
                  <a:srgbClr val="FFFFFF"/>
                </a:solidFill>
                <a:latin typeface="Calibri"/>
                <a:ea typeface="Calibri"/>
                <a:cs typeface="Calibri"/>
                <a:sym typeface="Calibri"/>
              </a:defRPr>
            </a:pPr>
            <a:endParaRPr/>
          </a:p>
        </p:txBody>
      </p:sp>
      <p:sp>
        <p:nvSpPr>
          <p:cNvPr id="734" name="Google Shape;382;p83"/>
          <p:cNvSpPr txBox="1"/>
          <p:nvPr/>
        </p:nvSpPr>
        <p:spPr>
          <a:xfrm>
            <a:off x="425498" y="1468799"/>
            <a:ext cx="7566054" cy="2522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p>
            <a:pPr>
              <a:defRPr sz="1300">
                <a:solidFill>
                  <a:srgbClr val="FFFFFF"/>
                </a:solidFill>
                <a:latin typeface="Calibri"/>
                <a:ea typeface="Calibri"/>
                <a:cs typeface="Calibri"/>
                <a:sym typeface="Calibri"/>
              </a:defRPr>
            </a:pPr>
            <a:r>
              <a:t>Evita-se o </a:t>
            </a:r>
            <a:r>
              <a:rPr sz="1800">
                <a:solidFill>
                  <a:srgbClr val="F2B940"/>
                </a:solidFill>
              </a:rPr>
              <a:t>gasto duplo</a:t>
            </a:r>
          </a:p>
          <a:p>
            <a:pPr>
              <a:defRPr sz="1300">
                <a:solidFill>
                  <a:srgbClr val="FFFFFF"/>
                </a:solidFill>
                <a:latin typeface="Calibri"/>
                <a:ea typeface="Calibri"/>
                <a:cs typeface="Calibri"/>
                <a:sym typeface="Calibri"/>
              </a:defRPr>
            </a:pPr>
            <a:r>
              <a:t>Ativo digital de produção </a:t>
            </a:r>
            <a:r>
              <a:rPr sz="1800">
                <a:solidFill>
                  <a:srgbClr val="F2B940"/>
                </a:solidFill>
              </a:rPr>
              <a:t>limitada</a:t>
            </a:r>
            <a:r>
              <a:t> (21 milhões)</a:t>
            </a:r>
          </a:p>
          <a:p>
            <a:pPr>
              <a:defRPr sz="1300">
                <a:solidFill>
                  <a:srgbClr val="FFFFFF"/>
                </a:solidFill>
                <a:latin typeface="Calibri"/>
                <a:ea typeface="Calibri"/>
                <a:cs typeface="Calibri"/>
                <a:sym typeface="Calibri"/>
              </a:defRPr>
            </a:pPr>
            <a:r>
              <a:t>Trocado </a:t>
            </a:r>
            <a:r>
              <a:rPr sz="1800">
                <a:solidFill>
                  <a:srgbClr val="F2B940"/>
                </a:solidFill>
              </a:rPr>
              <a:t>diretamente</a:t>
            </a:r>
            <a:r>
              <a:t> de pessoa a pessoa (P2P) </a:t>
            </a:r>
          </a:p>
          <a:p>
            <a:pPr>
              <a:defRPr sz="1300">
                <a:solidFill>
                  <a:srgbClr val="FFFFFF"/>
                </a:solidFill>
                <a:latin typeface="Calibri"/>
                <a:ea typeface="Calibri"/>
                <a:cs typeface="Calibri"/>
                <a:sym typeface="Calibri"/>
              </a:defRPr>
            </a:pPr>
            <a:r>
              <a:t>Armazenagem dos dados e validação ocorre de maneira </a:t>
            </a:r>
            <a:r>
              <a:rPr sz="1800">
                <a:solidFill>
                  <a:srgbClr val="F2B940"/>
                </a:solidFill>
              </a:rPr>
              <a:t>voluntária</a:t>
            </a:r>
            <a:r>
              <a:t> e </a:t>
            </a:r>
            <a:r>
              <a:rPr sz="1800">
                <a:solidFill>
                  <a:srgbClr val="F2B940"/>
                </a:solidFill>
              </a:rPr>
              <a:t>descentralizada</a:t>
            </a:r>
          </a:p>
          <a:p>
            <a:pPr>
              <a:defRPr sz="1300">
                <a:solidFill>
                  <a:srgbClr val="FFFFFF"/>
                </a:solidFill>
                <a:latin typeface="Calibri"/>
                <a:ea typeface="Calibri"/>
                <a:cs typeface="Calibri"/>
                <a:sym typeface="Calibri"/>
              </a:defRPr>
            </a:pPr>
            <a:r>
              <a:t>A </a:t>
            </a:r>
            <a:r>
              <a:rPr sz="1800">
                <a:solidFill>
                  <a:srgbClr val="F2B940"/>
                </a:solidFill>
              </a:rPr>
              <a:t>privacidade </a:t>
            </a:r>
            <a:r>
              <a:t>dos agentes é preservada</a:t>
            </a:r>
          </a:p>
          <a:p>
            <a:pPr>
              <a:defRPr sz="1300">
                <a:solidFill>
                  <a:srgbClr val="FFFFFF"/>
                </a:solidFill>
                <a:latin typeface="Calibri"/>
                <a:ea typeface="Calibri"/>
                <a:cs typeface="Calibri"/>
                <a:sym typeface="Calibri"/>
              </a:defRPr>
            </a:pPr>
            <a:r>
              <a:t>Funciona </a:t>
            </a:r>
            <a:r>
              <a:rPr sz="1800" i="1">
                <a:solidFill>
                  <a:srgbClr val="F2B940"/>
                </a:solidFill>
              </a:rPr>
              <a:t>non stop</a:t>
            </a:r>
            <a:endParaRPr sz="1800">
              <a:solidFill>
                <a:srgbClr val="F2B940"/>
              </a:solidFill>
            </a:endParaRPr>
          </a:p>
          <a:p>
            <a:pPr>
              <a:defRPr sz="1300">
                <a:solidFill>
                  <a:srgbClr val="FFFFFF"/>
                </a:solidFill>
                <a:latin typeface="Calibri"/>
                <a:ea typeface="Calibri"/>
                <a:cs typeface="Calibri"/>
                <a:sym typeface="Calibri"/>
              </a:defRPr>
            </a:pPr>
            <a:r>
              <a:t>Proposta de relação </a:t>
            </a:r>
            <a:r>
              <a:rPr sz="1800">
                <a:solidFill>
                  <a:srgbClr val="F2B940"/>
                </a:solidFill>
              </a:rPr>
              <a:t>direta</a:t>
            </a:r>
            <a:r>
              <a:t> com os seus recursos </a:t>
            </a:r>
          </a:p>
          <a:p>
            <a:pPr>
              <a:defRPr sz="1300">
                <a:solidFill>
                  <a:srgbClr val="FFFFFF"/>
                </a:solidFill>
                <a:latin typeface="Calibri"/>
                <a:ea typeface="Calibri"/>
                <a:cs typeface="Calibri"/>
                <a:sym typeface="Calibri"/>
              </a:defRPr>
            </a:pPr>
            <a:r>
              <a:t>Sistema </a:t>
            </a:r>
            <a:r>
              <a:rPr sz="1800">
                <a:solidFill>
                  <a:srgbClr val="F2B940"/>
                </a:solidFill>
              </a:rPr>
              <a:t>global</a:t>
            </a:r>
            <a:endParaRPr sz="700"/>
          </a:p>
          <a:p>
            <a:pPr>
              <a:defRPr sz="1300">
                <a:solidFill>
                  <a:srgbClr val="FFFFFF"/>
                </a:solidFill>
                <a:latin typeface="Calibri"/>
                <a:ea typeface="Calibri"/>
                <a:cs typeface="Calibri"/>
                <a:sym typeface="Calibri"/>
              </a:defRPr>
            </a:pPr>
            <a:endParaRPr sz="700"/>
          </a:p>
          <a:p>
            <a:pPr>
              <a:defRPr sz="1300">
                <a:solidFill>
                  <a:srgbClr val="FFFFFF"/>
                </a:solidFill>
                <a:latin typeface="Calibri"/>
                <a:ea typeface="Calibri"/>
                <a:cs typeface="Calibri"/>
                <a:sym typeface="Calibri"/>
              </a:defRPr>
            </a:pPr>
            <a:endParaRPr sz="700"/>
          </a:p>
        </p:txBody>
      </p:sp>
      <p:sp>
        <p:nvSpPr>
          <p:cNvPr id="735" name="Google Shape;385;p83"/>
          <p:cNvSpPr txBox="1"/>
          <p:nvPr/>
        </p:nvSpPr>
        <p:spPr>
          <a:xfrm>
            <a:off x="405800" y="846449"/>
            <a:ext cx="6689944" cy="4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49" tIns="22849" rIns="22849" bIns="22849">
            <a:spAutoFit/>
          </a:bodyPr>
          <a:lstStyle>
            <a:lvl1pPr>
              <a:defRPr sz="2500" b="1">
                <a:solidFill>
                  <a:srgbClr val="F2B940"/>
                </a:solidFill>
                <a:latin typeface="Exo 2"/>
                <a:ea typeface="Exo 2"/>
                <a:cs typeface="Exo 2"/>
                <a:sym typeface="Exo 2"/>
              </a:defRPr>
            </a:lvl1pPr>
          </a:lstStyle>
          <a:p>
            <a:r>
              <a:rPr dirty="0" err="1"/>
              <a:t>Características</a:t>
            </a:r>
            <a:r>
              <a:rPr dirty="0"/>
              <a:t> &amp; </a:t>
            </a:r>
            <a:r>
              <a:rPr dirty="0" err="1"/>
              <a:t>Motivos</a:t>
            </a:r>
            <a:r>
              <a:rPr dirty="0"/>
              <a:t> de </a:t>
            </a:r>
            <a:r>
              <a:rPr dirty="0" err="1"/>
              <a:t>destaque</a:t>
            </a:r>
            <a:endParaRPr dirty="0"/>
          </a:p>
        </p:txBody>
      </p:sp>
      <p:pic>
        <p:nvPicPr>
          <p:cNvPr id="736" name="Google Shape;392;p83" descr="Google Shape;392;p83"/>
          <p:cNvPicPr>
            <a:picLocks noChangeAspect="1"/>
          </p:cNvPicPr>
          <p:nvPr/>
        </p:nvPicPr>
        <p:blipFill>
          <a:blip r:embed="rId2">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34">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73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73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73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73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73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iterate>
                                    <p:tmAbs val="0"/>
                                  </p:iterate>
                                  <p:childTnLst>
                                    <p:set>
                                      <p:cBhvr>
                                        <p:cTn id="32" fill="hold"/>
                                        <p:tgtEl>
                                          <p:spTgt spid="734">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iterate>
                                    <p:tmAbs val="0"/>
                                  </p:iterate>
                                  <p:childTnLst>
                                    <p:set>
                                      <p:cBhvr>
                                        <p:cTn id="36" fill="hold"/>
                                        <p:tgtEl>
                                          <p:spTgt spid="734">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2" nodeType="clickEffect">
                                  <p:stCondLst>
                                    <p:cond delay="0"/>
                                  </p:stCondLst>
                                  <p:iterate>
                                    <p:tmAbs val="0"/>
                                  </p:iterate>
                                  <p:childTnLst>
                                    <p:set>
                                      <p:cBhvr>
                                        <p:cTn id="40" fill="hold"/>
                                        <p:tgtEl>
                                          <p:spTgt spid="734">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2" nodeType="clickEffect">
                                  <p:stCondLst>
                                    <p:cond delay="0"/>
                                  </p:stCondLst>
                                  <p:iterate>
                                    <p:tmAbs val="0"/>
                                  </p:iterate>
                                  <p:childTnLst>
                                    <p:set>
                                      <p:cBhvr>
                                        <p:cTn id="44" fill="hold"/>
                                        <p:tgtEl>
                                          <p:spTgt spid="734">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iterate>
                                    <p:tmAbs val="0"/>
                                  </p:iterate>
                                  <p:childTnLst>
                                    <p:set>
                                      <p:cBhvr>
                                        <p:cTn id="48" fill="hold"/>
                                        <p:tgtEl>
                                          <p:spTgt spid="734">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iterate>
                                    <p:tmAbs val="0"/>
                                  </p:iterate>
                                  <p:childTnLst>
                                    <p:set>
                                      <p:cBhvr>
                                        <p:cTn id="52" fill="hold"/>
                                        <p:tgtEl>
                                          <p:spTgt spid="73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 grpId="2" build="p" bldLvl="5" animBg="1" advAuto="0"/>
      <p:bldP spid="735"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38" name="bitcoin-netzwerk-nodes.png" descr="bitcoin-netzwerk-nodes.png">
            <a:hlinkClick r:id="rId2"/>
          </p:cNvPr>
          <p:cNvPicPr>
            <a:picLocks noChangeAspect="1"/>
          </p:cNvPicPr>
          <p:nvPr/>
        </p:nvPicPr>
        <p:blipFill>
          <a:blip r:embed="rId3">
            <a:extLst/>
          </a:blip>
          <a:stretch>
            <a:fillRect/>
          </a:stretch>
        </p:blipFill>
        <p:spPr>
          <a:xfrm>
            <a:off x="4640022" y="647051"/>
            <a:ext cx="3661087" cy="3613848"/>
          </a:xfrm>
          <a:prstGeom prst="rect">
            <a:avLst/>
          </a:prstGeom>
          <a:ln w="12700">
            <a:miter lim="400000"/>
          </a:ln>
        </p:spPr>
      </p:pic>
      <p:sp>
        <p:nvSpPr>
          <p:cNvPr id="739" name="Texto"/>
          <p:cNvSpPr txBox="1"/>
          <p:nvPr/>
        </p:nvSpPr>
        <p:spPr>
          <a:xfrm>
            <a:off x="1721460" y="4822822"/>
            <a:ext cx="127001"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457200">
              <a:lnSpc>
                <a:spcPts val="2800"/>
              </a:lnSpc>
              <a:defRPr sz="1200" u="sng">
                <a:ln w="0" cap="flat">
                  <a:solidFill>
                    <a:srgbClr val="0000EE"/>
                  </a:solidFill>
                  <a:prstDash val="solid"/>
                  <a:miter lim="400000"/>
                </a:ln>
                <a:solidFill>
                  <a:schemeClr val="accent5"/>
                </a:solidFill>
                <a:uFill>
                  <a:solidFill>
                    <a:schemeClr val="accent5"/>
                  </a:solidFill>
                </a:uFill>
                <a:latin typeface="Times"/>
                <a:ea typeface="Times"/>
                <a:cs typeface="Times"/>
                <a:sym typeface="Times"/>
                <a:hlinkClick r:id="rId2"/>
              </a:defRPr>
            </a:lvl1pPr>
          </a:lstStyle>
          <a:p>
            <a:pPr>
              <a:defRPr>
                <a:noFill/>
                <a:uFillTx/>
              </a:defRPr>
            </a:pPr>
            <a:r>
              <a:rPr>
                <a:solidFill>
                  <a:schemeClr val="accent5"/>
                </a:solidFill>
                <a:uFill>
                  <a:solidFill>
                    <a:schemeClr val="accent5"/>
                  </a:solidFill>
                </a:uFill>
                <a:hlinkClick r:id="rId2"/>
              </a:rPr>
              <a:t> </a:t>
            </a:r>
          </a:p>
        </p:txBody>
      </p:sp>
      <p:sp>
        <p:nvSpPr>
          <p:cNvPr id="740" name="Mesmos dados compartilhados entre todos…"/>
          <p:cNvSpPr txBox="1"/>
          <p:nvPr/>
        </p:nvSpPr>
        <p:spPr>
          <a:xfrm>
            <a:off x="460365" y="1493492"/>
            <a:ext cx="3717305" cy="160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800">
                <a:solidFill>
                  <a:srgbClr val="F2B940"/>
                </a:solidFill>
                <a:latin typeface="Calibri"/>
                <a:ea typeface="Calibri"/>
                <a:cs typeface="Calibri"/>
                <a:sym typeface="Calibri"/>
              </a:defRPr>
            </a:pPr>
            <a:r>
              <a:rPr sz="1300">
                <a:solidFill>
                  <a:srgbClr val="FFFFFF"/>
                </a:solidFill>
              </a:rPr>
              <a:t>Mesmos </a:t>
            </a:r>
            <a:r>
              <a:t>dados </a:t>
            </a:r>
            <a:r>
              <a:rPr sz="1300">
                <a:solidFill>
                  <a:srgbClr val="FFFFFF"/>
                </a:solidFill>
              </a:rPr>
              <a:t>compartilhados entre todos</a:t>
            </a:r>
          </a:p>
          <a:p>
            <a:pPr>
              <a:defRPr sz="1300">
                <a:solidFill>
                  <a:srgbClr val="FFFFFF"/>
                </a:solidFill>
                <a:latin typeface="Calibri"/>
                <a:ea typeface="Calibri"/>
                <a:cs typeface="Calibri"/>
                <a:sym typeface="Calibri"/>
              </a:defRPr>
            </a:pPr>
            <a:r>
              <a:t>Saldos e trocas realizadas são </a:t>
            </a:r>
            <a:r>
              <a:rPr sz="1800">
                <a:solidFill>
                  <a:srgbClr val="F2B940"/>
                </a:solidFill>
              </a:rPr>
              <a:t>transparentes</a:t>
            </a:r>
          </a:p>
          <a:p>
            <a:pPr>
              <a:defRPr sz="1800">
                <a:solidFill>
                  <a:srgbClr val="F2B940"/>
                </a:solidFill>
                <a:latin typeface="Calibri"/>
                <a:ea typeface="Calibri"/>
                <a:cs typeface="Calibri"/>
                <a:sym typeface="Calibri"/>
              </a:defRPr>
            </a:pPr>
            <a:r>
              <a:t>Criptografia</a:t>
            </a:r>
            <a:r>
              <a:rPr sz="1300">
                <a:solidFill>
                  <a:srgbClr val="FFFFFF"/>
                </a:solidFill>
              </a:rPr>
              <a:t> como um dos pilares</a:t>
            </a:r>
          </a:p>
          <a:p>
            <a:pPr>
              <a:defRPr sz="1800">
                <a:solidFill>
                  <a:srgbClr val="F2B940"/>
                </a:solidFill>
                <a:latin typeface="Calibri"/>
                <a:ea typeface="Calibri"/>
                <a:cs typeface="Calibri"/>
                <a:sym typeface="Calibri"/>
              </a:defRPr>
            </a:pPr>
            <a:r>
              <a:rPr sz="1300">
                <a:solidFill>
                  <a:srgbClr val="FFFFFF"/>
                </a:solidFill>
              </a:rPr>
              <a:t>Premissa de </a:t>
            </a:r>
            <a:r>
              <a:t>desconfiança</a:t>
            </a:r>
          </a:p>
          <a:p>
            <a:pPr>
              <a:defRPr sz="1800">
                <a:solidFill>
                  <a:srgbClr val="F2B940"/>
                </a:solidFill>
                <a:latin typeface="Calibri"/>
                <a:ea typeface="Calibri"/>
                <a:cs typeface="Calibri"/>
                <a:sym typeface="Calibri"/>
              </a:defRPr>
            </a:pPr>
            <a:r>
              <a:rPr sz="1300">
                <a:solidFill>
                  <a:srgbClr val="FFFFFF"/>
                </a:solidFill>
              </a:rPr>
              <a:t>Estímulo financeiro aos </a:t>
            </a:r>
            <a:r>
              <a:t>validadores</a:t>
            </a:r>
          </a:p>
        </p:txBody>
      </p:sp>
      <p:pic>
        <p:nvPicPr>
          <p:cNvPr id="741" name="Google Shape;392;p83" descr="Google Shape;392;p83"/>
          <p:cNvPicPr>
            <a:picLocks noChangeAspect="1"/>
          </p:cNvPicPr>
          <p:nvPr/>
        </p:nvPicPr>
        <p:blipFill>
          <a:blip r:embed="rId4">
            <a:extLst/>
          </a:blip>
          <a:stretch>
            <a:fillRect/>
          </a:stretch>
        </p:blipFill>
        <p:spPr>
          <a:xfrm>
            <a:off x="39975" y="4439549"/>
            <a:ext cx="931077" cy="658224"/>
          </a:xfrm>
          <a:prstGeom prst="rect">
            <a:avLst/>
          </a:prstGeom>
          <a:ln w="12700">
            <a:miter lim="400000"/>
          </a:ln>
        </p:spPr>
      </p:pic>
      <p:sp>
        <p:nvSpPr>
          <p:cNvPr id="742" name="Google Shape;385;p83"/>
          <p:cNvSpPr txBox="1"/>
          <p:nvPr/>
        </p:nvSpPr>
        <p:spPr>
          <a:xfrm>
            <a:off x="405800" y="846449"/>
            <a:ext cx="5849400" cy="4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latin typeface="Exo 2"/>
                <a:ea typeface="Exo 2"/>
                <a:cs typeface="Exo 2"/>
                <a:sym typeface="Exo 2"/>
              </a:defRPr>
            </a:lvl1pPr>
          </a:lstStyle>
          <a:p>
            <a:r>
              <a:t>Modelo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40">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74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74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74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74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740">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iterate>
                                    <p:tmAbs val="0"/>
                                  </p:iterate>
                                  <p:childTnLst>
                                    <p:set>
                                      <p:cBhvr>
                                        <p:cTn id="32" fill="hold"/>
                                        <p:tgtEl>
                                          <p:spTgt spid="74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 grpId="1" animBg="1" advAuto="0"/>
      <p:bldP spid="740" grpId="2"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4" name="Google Shape;398;p84"/>
          <p:cNvSpPr txBox="1"/>
          <p:nvPr/>
        </p:nvSpPr>
        <p:spPr>
          <a:xfrm>
            <a:off x="944297" y="3461305"/>
            <a:ext cx="8199602" cy="37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200">
                <a:solidFill>
                  <a:srgbClr val="FFFFFF"/>
                </a:solidFill>
                <a:latin typeface="Exo 2"/>
                <a:ea typeface="Exo 2"/>
                <a:cs typeface="Exo 2"/>
                <a:sym typeface="Exo 2"/>
              </a:defRPr>
            </a:lvl1pPr>
          </a:lstStyle>
          <a:p>
            <a:r>
              <a:t>Especulação</a:t>
            </a:r>
          </a:p>
        </p:txBody>
      </p:sp>
      <p:sp>
        <p:nvSpPr>
          <p:cNvPr id="745" name="Google Shape;399;p84"/>
          <p:cNvSpPr txBox="1"/>
          <p:nvPr/>
        </p:nvSpPr>
        <p:spPr>
          <a:xfrm>
            <a:off x="915722" y="2738028"/>
            <a:ext cx="8228401" cy="78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4800" b="1">
                <a:solidFill>
                  <a:srgbClr val="FDB600"/>
                </a:solidFill>
                <a:latin typeface="Exo 2 Extra Bold"/>
                <a:ea typeface="Exo 2 Extra Bold"/>
                <a:cs typeface="Exo 2 Extra Bold"/>
                <a:sym typeface="Exo 2 Extra Bold"/>
              </a:defRPr>
            </a:lvl1pPr>
          </a:lstStyle>
          <a:p>
            <a:r>
              <a:t>BITCOIN</a:t>
            </a:r>
          </a:p>
        </p:txBody>
      </p:sp>
      <p:sp>
        <p:nvSpPr>
          <p:cNvPr id="746" name="Google Shape;400;p84"/>
          <p:cNvSpPr/>
          <p:nvPr/>
        </p:nvSpPr>
        <p:spPr>
          <a:xfrm flipH="1">
            <a:off x="642937" y="2707480"/>
            <a:ext cx="1" cy="1864501"/>
          </a:xfrm>
          <a:prstGeom prst="line">
            <a:avLst/>
          </a:prstGeom>
          <a:ln w="38100">
            <a:solidFill>
              <a:srgbClr val="FFFFFF"/>
            </a:solidFill>
            <a:miter lim="8000"/>
          </a:ln>
        </p:spPr>
        <p:txBody>
          <a:bodyPr lIns="0" tIns="0" rIns="0" bIns="0"/>
          <a:lstStyle/>
          <a:p>
            <a:endParaRPr/>
          </a:p>
        </p:txBody>
      </p:sp>
      <p:pic>
        <p:nvPicPr>
          <p:cNvPr id="747" name="Google Shape;401;p84" descr="Google Shape;401;p84"/>
          <p:cNvPicPr>
            <a:picLocks noChangeAspect="1"/>
          </p:cNvPicPr>
          <p:nvPr/>
        </p:nvPicPr>
        <p:blipFill>
          <a:blip r:embed="rId2">
            <a:extLst/>
          </a:blip>
          <a:stretch>
            <a:fillRect/>
          </a:stretch>
        </p:blipFill>
        <p:spPr>
          <a:xfrm>
            <a:off x="8289000" y="4539846"/>
            <a:ext cx="855001" cy="60444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746"/>
                                        </p:tgtEl>
                                        <p:attrNameLst>
                                          <p:attrName>style.visibility</p:attrName>
                                        </p:attrNameLst>
                                      </p:cBhvr>
                                      <p:to>
                                        <p:strVal val="visible"/>
                                      </p:to>
                                    </p:set>
                                    <p:anim calcmode="lin" valueType="num">
                                      <p:cBhvr>
                                        <p:cTn id="7" dur="500" fill="hold"/>
                                        <p:tgtEl>
                                          <p:spTgt spid="746"/>
                                        </p:tgtEl>
                                        <p:attrNameLst>
                                          <p:attrName>ppt_x</p:attrName>
                                        </p:attrNameLst>
                                      </p:cBhvr>
                                      <p:tavLst>
                                        <p:tav tm="0">
                                          <p:val>
                                            <p:strVal val="#ppt_x"/>
                                          </p:val>
                                        </p:tav>
                                        <p:tav tm="100000">
                                          <p:val>
                                            <p:strVal val="#ppt_x"/>
                                          </p:val>
                                        </p:tav>
                                      </p:tavLst>
                                    </p:anim>
                                    <p:anim calcmode="lin" valueType="num">
                                      <p:cBhvr>
                                        <p:cTn id="8" dur="500" fill="hold"/>
                                        <p:tgtEl>
                                          <p:spTgt spid="74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2" nodeType="afterEffect">
                                  <p:stCondLst>
                                    <p:cond delay="0"/>
                                  </p:stCondLst>
                                  <p:iterate>
                                    <p:tmAbs val="0"/>
                                  </p:iterate>
                                  <p:childTnLst>
                                    <p:set>
                                      <p:cBhvr>
                                        <p:cTn id="11" fill="hold"/>
                                        <p:tgtEl>
                                          <p:spTgt spid="745"/>
                                        </p:tgtEl>
                                        <p:attrNameLst>
                                          <p:attrName>style.visibility</p:attrName>
                                        </p:attrNameLst>
                                      </p:cBhvr>
                                      <p:to>
                                        <p:strVal val="visible"/>
                                      </p:to>
                                    </p:set>
                                    <p:anim calcmode="lin" valueType="num">
                                      <p:cBhvr>
                                        <p:cTn id="12" dur="500" fill="hold"/>
                                        <p:tgtEl>
                                          <p:spTgt spid="745"/>
                                        </p:tgtEl>
                                        <p:attrNameLst>
                                          <p:attrName>ppt_x</p:attrName>
                                        </p:attrNameLst>
                                      </p:cBhvr>
                                      <p:tavLst>
                                        <p:tav tm="0">
                                          <p:val>
                                            <p:strVal val="1+#ppt_w/2"/>
                                          </p:val>
                                        </p:tav>
                                        <p:tav tm="100000">
                                          <p:val>
                                            <p:strVal val="#ppt_x"/>
                                          </p:val>
                                        </p:tav>
                                      </p:tavLst>
                                    </p:anim>
                                    <p:anim calcmode="lin" valueType="num">
                                      <p:cBhvr>
                                        <p:cTn id="13" dur="500" fill="hold"/>
                                        <p:tgtEl>
                                          <p:spTgt spid="74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3" nodeType="afterEffect">
                                  <p:stCondLst>
                                    <p:cond delay="0"/>
                                  </p:stCondLst>
                                  <p:iterate>
                                    <p:tmAbs val="0"/>
                                  </p:iterate>
                                  <p:childTnLst>
                                    <p:set>
                                      <p:cBhvr>
                                        <p:cTn id="16" fill="hold"/>
                                        <p:tgtEl>
                                          <p:spTgt spid="744"/>
                                        </p:tgtEl>
                                        <p:attrNameLst>
                                          <p:attrName>style.visibility</p:attrName>
                                        </p:attrNameLst>
                                      </p:cBhvr>
                                      <p:to>
                                        <p:strVal val="visible"/>
                                      </p:to>
                                    </p:set>
                                    <p:anim calcmode="lin" valueType="num">
                                      <p:cBhvr>
                                        <p:cTn id="17" dur="500" fill="hold"/>
                                        <p:tgtEl>
                                          <p:spTgt spid="744"/>
                                        </p:tgtEl>
                                        <p:attrNameLst>
                                          <p:attrName>ppt_x</p:attrName>
                                        </p:attrNameLst>
                                      </p:cBhvr>
                                      <p:tavLst>
                                        <p:tav tm="0">
                                          <p:val>
                                            <p:strVal val="1+#ppt_w/2"/>
                                          </p:val>
                                        </p:tav>
                                        <p:tav tm="100000">
                                          <p:val>
                                            <p:strVal val="#ppt_x"/>
                                          </p:val>
                                        </p:tav>
                                      </p:tavLst>
                                    </p:anim>
                                    <p:anim calcmode="lin" valueType="num">
                                      <p:cBhvr>
                                        <p:cTn id="18" dur="500" fill="hold"/>
                                        <p:tgtEl>
                                          <p:spTgt spid="7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 grpId="3" animBg="1" advAuto="0"/>
      <p:bldP spid="745" grpId="2" animBg="1" advAuto="0"/>
      <p:bldP spid="746"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 name="Google Shape;406;p85" descr="Google Shape;406;p85"/>
          <p:cNvPicPr>
            <a:picLocks noChangeAspect="1"/>
          </p:cNvPicPr>
          <p:nvPr/>
        </p:nvPicPr>
        <p:blipFill>
          <a:blip r:embed="rId3">
            <a:extLst/>
          </a:blip>
          <a:stretch>
            <a:fillRect/>
          </a:stretch>
        </p:blipFill>
        <p:spPr>
          <a:xfrm>
            <a:off x="0" y="4539846"/>
            <a:ext cx="855001" cy="604448"/>
          </a:xfrm>
          <a:prstGeom prst="rect">
            <a:avLst/>
          </a:prstGeom>
          <a:ln w="12700">
            <a:miter lim="400000"/>
          </a:ln>
        </p:spPr>
      </p:pic>
      <p:pic>
        <p:nvPicPr>
          <p:cNvPr id="750" name="Imagem" descr="Imagem"/>
          <p:cNvPicPr>
            <a:picLocks noChangeAspect="1"/>
          </p:cNvPicPr>
          <p:nvPr/>
        </p:nvPicPr>
        <p:blipFill>
          <a:blip r:embed="rId4">
            <a:extLst/>
          </a:blip>
          <a:srcRect t="6305"/>
          <a:stretch>
            <a:fillRect/>
          </a:stretch>
        </p:blipFill>
        <p:spPr>
          <a:xfrm>
            <a:off x="-228600" y="324346"/>
            <a:ext cx="8229600" cy="481915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 name="Google Shape;412;p86" descr="Google Shape;412;p86"/>
          <p:cNvPicPr>
            <a:picLocks noChangeAspect="1"/>
          </p:cNvPicPr>
          <p:nvPr/>
        </p:nvPicPr>
        <p:blipFill>
          <a:blip r:embed="rId2">
            <a:extLst/>
          </a:blip>
          <a:stretch>
            <a:fillRect/>
          </a:stretch>
        </p:blipFill>
        <p:spPr>
          <a:xfrm>
            <a:off x="0" y="4539846"/>
            <a:ext cx="855001" cy="604448"/>
          </a:xfrm>
          <a:prstGeom prst="rect">
            <a:avLst/>
          </a:prstGeom>
          <a:ln w="12700">
            <a:miter lim="400000"/>
          </a:ln>
        </p:spPr>
      </p:pic>
      <p:pic>
        <p:nvPicPr>
          <p:cNvPr id="755" name="Imagem" descr="Imagem"/>
          <p:cNvPicPr>
            <a:picLocks noChangeAspect="1"/>
          </p:cNvPicPr>
          <p:nvPr/>
        </p:nvPicPr>
        <p:blipFill>
          <a:blip r:embed="rId3">
            <a:extLst/>
          </a:blip>
          <a:srcRect t="6874"/>
          <a:stretch>
            <a:fillRect/>
          </a:stretch>
        </p:blipFill>
        <p:spPr>
          <a:xfrm>
            <a:off x="-228600" y="353566"/>
            <a:ext cx="8229600" cy="478993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7" name="Google Shape;418;p87"/>
          <p:cNvSpPr txBox="1"/>
          <p:nvPr/>
        </p:nvSpPr>
        <p:spPr>
          <a:xfrm>
            <a:off x="915722" y="2738028"/>
            <a:ext cx="8228401" cy="78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4800" b="1">
                <a:solidFill>
                  <a:srgbClr val="FDB600"/>
                </a:solidFill>
                <a:latin typeface="Exo 2 Extra Bold"/>
                <a:ea typeface="Exo 2 Extra Bold"/>
                <a:cs typeface="Exo 2 Extra Bold"/>
                <a:sym typeface="Exo 2 Extra Bold"/>
              </a:defRPr>
            </a:lvl1pPr>
          </a:lstStyle>
          <a:p>
            <a:r>
              <a:t>BLOCKCHAIN</a:t>
            </a:r>
          </a:p>
        </p:txBody>
      </p:sp>
      <p:sp>
        <p:nvSpPr>
          <p:cNvPr id="758" name="Google Shape;419;p87"/>
          <p:cNvSpPr/>
          <p:nvPr/>
        </p:nvSpPr>
        <p:spPr>
          <a:xfrm flipH="1">
            <a:off x="642937" y="2707480"/>
            <a:ext cx="1" cy="1864501"/>
          </a:xfrm>
          <a:prstGeom prst="line">
            <a:avLst/>
          </a:prstGeom>
          <a:ln w="38100">
            <a:solidFill>
              <a:srgbClr val="FFFFFF"/>
            </a:solidFill>
            <a:miter lim="8000"/>
          </a:ln>
        </p:spPr>
        <p:txBody>
          <a:bodyPr lIns="0" tIns="0" rIns="0" bIns="0"/>
          <a:lstStyle/>
          <a:p>
            <a:endParaRPr/>
          </a:p>
        </p:txBody>
      </p:sp>
      <p:pic>
        <p:nvPicPr>
          <p:cNvPr id="759" name="Google Shape;420;p87" descr="Google Shape;420;p87"/>
          <p:cNvPicPr>
            <a:picLocks noChangeAspect="1"/>
          </p:cNvPicPr>
          <p:nvPr/>
        </p:nvPicPr>
        <p:blipFill>
          <a:blip r:embed="rId2">
            <a:extLst/>
          </a:blip>
          <a:stretch>
            <a:fillRect/>
          </a:stretch>
        </p:blipFill>
        <p:spPr>
          <a:xfrm>
            <a:off x="8289000" y="4539846"/>
            <a:ext cx="855001" cy="604448"/>
          </a:xfrm>
          <a:prstGeom prst="rect">
            <a:avLst/>
          </a:prstGeom>
          <a:ln w="12700">
            <a:miter lim="400000"/>
          </a:ln>
        </p:spPr>
      </p:pic>
      <p:sp>
        <p:nvSpPr>
          <p:cNvPr id="760" name="Google Shape;398;p84"/>
          <p:cNvSpPr txBox="1"/>
          <p:nvPr/>
        </p:nvSpPr>
        <p:spPr>
          <a:xfrm>
            <a:off x="944297" y="3461305"/>
            <a:ext cx="5941299" cy="37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200">
                <a:solidFill>
                  <a:srgbClr val="FFFFFF"/>
                </a:solidFill>
                <a:latin typeface="Exo 2"/>
                <a:ea typeface="Exo 2"/>
                <a:cs typeface="Exo 2"/>
                <a:sym typeface="Exo 2"/>
              </a:defRPr>
            </a:lvl1pPr>
          </a:lstStyle>
          <a:p>
            <a:r>
              <a:t>Uso da infraestrutura para outros fins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758"/>
                                        </p:tgtEl>
                                        <p:attrNameLst>
                                          <p:attrName>style.visibility</p:attrName>
                                        </p:attrNameLst>
                                      </p:cBhvr>
                                      <p:to>
                                        <p:strVal val="visible"/>
                                      </p:to>
                                    </p:set>
                                    <p:anim calcmode="lin" valueType="num">
                                      <p:cBhvr>
                                        <p:cTn id="7" dur="500" fill="hold"/>
                                        <p:tgtEl>
                                          <p:spTgt spid="758"/>
                                        </p:tgtEl>
                                        <p:attrNameLst>
                                          <p:attrName>ppt_x</p:attrName>
                                        </p:attrNameLst>
                                      </p:cBhvr>
                                      <p:tavLst>
                                        <p:tav tm="0">
                                          <p:val>
                                            <p:strVal val="#ppt_x"/>
                                          </p:val>
                                        </p:tav>
                                        <p:tav tm="100000">
                                          <p:val>
                                            <p:strVal val="#ppt_x"/>
                                          </p:val>
                                        </p:tav>
                                      </p:tavLst>
                                    </p:anim>
                                    <p:anim calcmode="lin" valueType="num">
                                      <p:cBhvr>
                                        <p:cTn id="8" dur="500" fill="hold"/>
                                        <p:tgtEl>
                                          <p:spTgt spid="75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2" nodeType="afterEffect">
                                  <p:stCondLst>
                                    <p:cond delay="0"/>
                                  </p:stCondLst>
                                  <p:iterate>
                                    <p:tmAbs val="0"/>
                                  </p:iterate>
                                  <p:childTnLst>
                                    <p:set>
                                      <p:cBhvr>
                                        <p:cTn id="11" fill="hold"/>
                                        <p:tgtEl>
                                          <p:spTgt spid="757"/>
                                        </p:tgtEl>
                                        <p:attrNameLst>
                                          <p:attrName>style.visibility</p:attrName>
                                        </p:attrNameLst>
                                      </p:cBhvr>
                                      <p:to>
                                        <p:strVal val="visible"/>
                                      </p:to>
                                    </p:set>
                                    <p:anim calcmode="lin" valueType="num">
                                      <p:cBhvr>
                                        <p:cTn id="12" dur="500" fill="hold"/>
                                        <p:tgtEl>
                                          <p:spTgt spid="757"/>
                                        </p:tgtEl>
                                        <p:attrNameLst>
                                          <p:attrName>ppt_x</p:attrName>
                                        </p:attrNameLst>
                                      </p:cBhvr>
                                      <p:tavLst>
                                        <p:tav tm="0">
                                          <p:val>
                                            <p:strVal val="1+#ppt_w/2"/>
                                          </p:val>
                                        </p:tav>
                                        <p:tav tm="100000">
                                          <p:val>
                                            <p:strVal val="#ppt_x"/>
                                          </p:val>
                                        </p:tav>
                                      </p:tavLst>
                                    </p:anim>
                                    <p:anim calcmode="lin" valueType="num">
                                      <p:cBhvr>
                                        <p:cTn id="13" dur="500" fill="hold"/>
                                        <p:tgtEl>
                                          <p:spTgt spid="75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3" nodeType="afterEffect">
                                  <p:stCondLst>
                                    <p:cond delay="0"/>
                                  </p:stCondLst>
                                  <p:iterate>
                                    <p:tmAbs val="0"/>
                                  </p:iterate>
                                  <p:childTnLst>
                                    <p:set>
                                      <p:cBhvr>
                                        <p:cTn id="16" fill="hold"/>
                                        <p:tgtEl>
                                          <p:spTgt spid="760"/>
                                        </p:tgtEl>
                                        <p:attrNameLst>
                                          <p:attrName>style.visibility</p:attrName>
                                        </p:attrNameLst>
                                      </p:cBhvr>
                                      <p:to>
                                        <p:strVal val="visible"/>
                                      </p:to>
                                    </p:set>
                                    <p:anim calcmode="lin" valueType="num">
                                      <p:cBhvr>
                                        <p:cTn id="17" dur="500" fill="hold"/>
                                        <p:tgtEl>
                                          <p:spTgt spid="760"/>
                                        </p:tgtEl>
                                        <p:attrNameLst>
                                          <p:attrName>ppt_x</p:attrName>
                                        </p:attrNameLst>
                                      </p:cBhvr>
                                      <p:tavLst>
                                        <p:tav tm="0">
                                          <p:val>
                                            <p:strVal val="1+#ppt_w/2"/>
                                          </p:val>
                                        </p:tav>
                                        <p:tav tm="100000">
                                          <p:val>
                                            <p:strVal val="#ppt_x"/>
                                          </p:val>
                                        </p:tav>
                                      </p:tavLst>
                                    </p:anim>
                                    <p:anim calcmode="lin" valueType="num">
                                      <p:cBhvr>
                                        <p:cTn id="18" dur="500" fill="hold"/>
                                        <p:tgtEl>
                                          <p:spTgt spid="7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 grpId="2" animBg="1" advAuto="0"/>
      <p:bldP spid="758" grpId="1" animBg="1" advAuto="0"/>
      <p:bldP spid="760" grpId="3"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62" name="Google Shape;445;p91"/>
          <p:cNvSpPr txBox="1"/>
          <p:nvPr/>
        </p:nvSpPr>
        <p:spPr>
          <a:xfrm>
            <a:off x="213117" y="1609099"/>
            <a:ext cx="2985383" cy="2029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p>
            <a:pPr>
              <a:lnSpc>
                <a:spcPts val="1700"/>
              </a:lnSpc>
              <a:spcBef>
                <a:spcPts val="1000"/>
              </a:spcBef>
              <a:buClr>
                <a:srgbClr val="FFFFFF"/>
              </a:buClr>
              <a:defRPr>
                <a:solidFill>
                  <a:srgbClr val="F2B940"/>
                </a:solidFill>
                <a:latin typeface="Exo 2"/>
                <a:ea typeface="Exo 2"/>
                <a:cs typeface="Exo 2"/>
                <a:sym typeface="Exo 2"/>
              </a:defRPr>
            </a:pPr>
            <a:r>
              <a:rPr sz="1800"/>
              <a:t>Compartilhamento</a:t>
            </a:r>
            <a:r>
              <a:t> </a:t>
            </a:r>
            <a:r>
              <a:rPr>
                <a:solidFill>
                  <a:srgbClr val="FFFFFF"/>
                </a:solidFill>
              </a:rPr>
              <a:t>de bases de informação em modelo </a:t>
            </a:r>
            <a:r>
              <a:rPr sz="1800"/>
              <a:t>descentralizado</a:t>
            </a:r>
            <a:endParaRPr>
              <a:solidFill>
                <a:srgbClr val="FFFFFF"/>
              </a:solidFill>
            </a:endParaRPr>
          </a:p>
          <a:p>
            <a:pPr>
              <a:lnSpc>
                <a:spcPts val="1700"/>
              </a:lnSpc>
              <a:spcBef>
                <a:spcPts val="1000"/>
              </a:spcBef>
              <a:buClr>
                <a:srgbClr val="FFFFFF"/>
              </a:buClr>
              <a:defRPr>
                <a:solidFill>
                  <a:srgbClr val="F2B940"/>
                </a:solidFill>
                <a:latin typeface="Exo 2"/>
                <a:ea typeface="Exo 2"/>
                <a:cs typeface="Exo 2"/>
                <a:sym typeface="Exo 2"/>
              </a:defRPr>
            </a:pPr>
            <a:r>
              <a:rPr sz="1800"/>
              <a:t>Criptografia</a:t>
            </a:r>
            <a:r>
              <a:t> </a:t>
            </a:r>
            <a:r>
              <a:rPr>
                <a:solidFill>
                  <a:srgbClr val="FFFFFF"/>
                </a:solidFill>
              </a:rPr>
              <a:t>para restringir ou facilitar o </a:t>
            </a:r>
            <a:r>
              <a:rPr sz="1800"/>
              <a:t>acesso</a:t>
            </a:r>
            <a:r>
              <a:t> </a:t>
            </a:r>
            <a:r>
              <a:rPr>
                <a:solidFill>
                  <a:srgbClr val="FFFFFF"/>
                </a:solidFill>
              </a:rPr>
              <a:t>a esta base</a:t>
            </a:r>
          </a:p>
          <a:p>
            <a:pPr>
              <a:lnSpc>
                <a:spcPts val="1700"/>
              </a:lnSpc>
              <a:spcBef>
                <a:spcPts val="1000"/>
              </a:spcBef>
              <a:buClr>
                <a:srgbClr val="FFFFFF"/>
              </a:buClr>
              <a:defRPr>
                <a:solidFill>
                  <a:srgbClr val="F2B940"/>
                </a:solidFill>
                <a:latin typeface="Exo 2"/>
                <a:ea typeface="Exo 2"/>
                <a:cs typeface="Exo 2"/>
                <a:sym typeface="Exo 2"/>
              </a:defRPr>
            </a:pPr>
            <a:r>
              <a:rPr>
                <a:solidFill>
                  <a:srgbClr val="FFFFFF"/>
                </a:solidFill>
              </a:rPr>
              <a:t>Possibilidade de representar digitalmente um ativo de forma </a:t>
            </a:r>
            <a:r>
              <a:rPr sz="1800"/>
              <a:t>individualizada/exclusiva </a:t>
            </a:r>
          </a:p>
        </p:txBody>
      </p:sp>
      <p:sp>
        <p:nvSpPr>
          <p:cNvPr id="763" name="Google Shape;445;p91"/>
          <p:cNvSpPr txBox="1"/>
          <p:nvPr/>
        </p:nvSpPr>
        <p:spPr>
          <a:xfrm>
            <a:off x="4730786" y="1494800"/>
            <a:ext cx="4336880" cy="2410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p>
            <a:pPr>
              <a:lnSpc>
                <a:spcPts val="1700"/>
              </a:lnSpc>
              <a:spcBef>
                <a:spcPts val="1000"/>
              </a:spcBef>
              <a:buClr>
                <a:srgbClr val="FFFFFF"/>
              </a:buClr>
              <a:defRPr>
                <a:solidFill>
                  <a:srgbClr val="F2B940"/>
                </a:solidFill>
                <a:latin typeface="Exo 2"/>
                <a:ea typeface="Exo 2"/>
                <a:cs typeface="Exo 2"/>
                <a:sym typeface="Exo 2"/>
              </a:defRPr>
            </a:pPr>
            <a:r>
              <a:rPr sz="1800"/>
              <a:t>Segurança</a:t>
            </a:r>
            <a:r>
              <a:t> </a:t>
            </a:r>
            <a:r>
              <a:rPr>
                <a:solidFill>
                  <a:srgbClr val="FFFFFF"/>
                </a:solidFill>
              </a:rPr>
              <a:t>na armazenagem e troca de informações</a:t>
            </a:r>
          </a:p>
          <a:p>
            <a:pPr>
              <a:lnSpc>
                <a:spcPts val="1700"/>
              </a:lnSpc>
              <a:spcBef>
                <a:spcPts val="1000"/>
              </a:spcBef>
              <a:buClr>
                <a:srgbClr val="FFFFFF"/>
              </a:buClr>
              <a:defRPr>
                <a:solidFill>
                  <a:srgbClr val="F2B940"/>
                </a:solidFill>
                <a:latin typeface="Exo 2"/>
                <a:ea typeface="Exo 2"/>
                <a:cs typeface="Exo 2"/>
                <a:sym typeface="Exo 2"/>
              </a:defRPr>
            </a:pPr>
            <a:r>
              <a:rPr sz="1800"/>
              <a:t>Barateamento</a:t>
            </a:r>
            <a:r>
              <a:t> </a:t>
            </a:r>
            <a:r>
              <a:rPr>
                <a:solidFill>
                  <a:srgbClr val="FFFFFF"/>
                </a:solidFill>
              </a:rPr>
              <a:t>e </a:t>
            </a:r>
            <a:r>
              <a:rPr sz="1800"/>
              <a:t>agilização</a:t>
            </a:r>
            <a:r>
              <a:rPr>
                <a:solidFill>
                  <a:srgbClr val="FFFFFF"/>
                </a:solidFill>
              </a:rPr>
              <a:t> deste processo</a:t>
            </a:r>
          </a:p>
          <a:p>
            <a:pPr>
              <a:lnSpc>
                <a:spcPts val="1700"/>
              </a:lnSpc>
              <a:spcBef>
                <a:spcPts val="1000"/>
              </a:spcBef>
              <a:buClr>
                <a:srgbClr val="FFFFFF"/>
              </a:buClr>
              <a:defRPr>
                <a:solidFill>
                  <a:srgbClr val="F2B940"/>
                </a:solidFill>
                <a:latin typeface="Exo 2"/>
                <a:ea typeface="Exo 2"/>
                <a:cs typeface="Exo 2"/>
                <a:sym typeface="Exo 2"/>
              </a:defRPr>
            </a:pPr>
            <a:r>
              <a:rPr sz="1800"/>
              <a:t>Desintermediação</a:t>
            </a:r>
            <a:r>
              <a:t> </a:t>
            </a:r>
            <a:r>
              <a:rPr>
                <a:solidFill>
                  <a:srgbClr val="FFFFFF"/>
                </a:solidFill>
              </a:rPr>
              <a:t>de relações</a:t>
            </a:r>
          </a:p>
          <a:p>
            <a:pPr>
              <a:lnSpc>
                <a:spcPts val="1700"/>
              </a:lnSpc>
              <a:spcBef>
                <a:spcPts val="1000"/>
              </a:spcBef>
              <a:buClr>
                <a:srgbClr val="FFFFFF"/>
              </a:buClr>
              <a:defRPr>
                <a:solidFill>
                  <a:srgbClr val="FFFFFF"/>
                </a:solidFill>
                <a:latin typeface="Exo 2"/>
                <a:ea typeface="Exo 2"/>
                <a:cs typeface="Exo 2"/>
                <a:sym typeface="Exo 2"/>
              </a:defRPr>
            </a:pPr>
            <a:r>
              <a:t>Cuidado com  a </a:t>
            </a:r>
            <a:r>
              <a:rPr sz="1800">
                <a:solidFill>
                  <a:srgbClr val="F2B940"/>
                </a:solidFill>
              </a:rPr>
              <a:t>privacidade</a:t>
            </a:r>
            <a:r>
              <a:rPr>
                <a:solidFill>
                  <a:srgbClr val="F2B940"/>
                </a:solidFill>
              </a:rPr>
              <a:t> </a:t>
            </a:r>
            <a:r>
              <a:t>dos envolvidos</a:t>
            </a:r>
          </a:p>
          <a:p>
            <a:pPr>
              <a:lnSpc>
                <a:spcPts val="1700"/>
              </a:lnSpc>
              <a:spcBef>
                <a:spcPts val="1000"/>
              </a:spcBef>
              <a:buClr>
                <a:srgbClr val="FFFFFF"/>
              </a:buClr>
              <a:defRPr>
                <a:solidFill>
                  <a:srgbClr val="FFFFFF"/>
                </a:solidFill>
                <a:latin typeface="Exo 2"/>
                <a:ea typeface="Exo 2"/>
                <a:cs typeface="Exo 2"/>
                <a:sym typeface="Exo 2"/>
              </a:defRPr>
            </a:pPr>
            <a:r>
              <a:t>Automatização de processos com menos interferência humana (</a:t>
            </a:r>
            <a:r>
              <a:rPr sz="1800" i="1">
                <a:solidFill>
                  <a:srgbClr val="F2B940"/>
                </a:solidFill>
              </a:rPr>
              <a:t>smart contracts</a:t>
            </a:r>
            <a:r>
              <a:t>)</a:t>
            </a:r>
          </a:p>
          <a:p>
            <a:pPr>
              <a:lnSpc>
                <a:spcPts val="1700"/>
              </a:lnSpc>
              <a:spcBef>
                <a:spcPts val="1000"/>
              </a:spcBef>
              <a:buClr>
                <a:srgbClr val="FFFFFF"/>
              </a:buClr>
              <a:defRPr sz="1800" i="1">
                <a:solidFill>
                  <a:srgbClr val="F2B940"/>
                </a:solidFill>
                <a:latin typeface="Exo 2"/>
                <a:ea typeface="Exo 2"/>
                <a:cs typeface="Exo 2"/>
                <a:sym typeface="Exo 2"/>
              </a:defRPr>
            </a:pPr>
            <a:r>
              <a:t>Censorship resistance</a:t>
            </a:r>
          </a:p>
        </p:txBody>
      </p:sp>
      <p:sp>
        <p:nvSpPr>
          <p:cNvPr id="764" name="Google Shape;443;p91"/>
          <p:cNvSpPr txBox="1"/>
          <p:nvPr/>
        </p:nvSpPr>
        <p:spPr>
          <a:xfrm>
            <a:off x="428835" y="755603"/>
            <a:ext cx="6390602" cy="4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latin typeface="Exo 2"/>
                <a:ea typeface="Exo 2"/>
                <a:cs typeface="Exo 2"/>
                <a:sym typeface="Exo 2"/>
              </a:defRPr>
            </a:lvl1pPr>
          </a:lstStyle>
          <a:p>
            <a:r>
              <a:t>Blockchain - Potencial esperado</a:t>
            </a:r>
          </a:p>
        </p:txBody>
      </p:sp>
      <p:sp>
        <p:nvSpPr>
          <p:cNvPr id="765" name="Seta"/>
          <p:cNvSpPr/>
          <p:nvPr/>
        </p:nvSpPr>
        <p:spPr>
          <a:xfrm>
            <a:off x="3329642" y="2206697"/>
            <a:ext cx="1270001" cy="730106"/>
          </a:xfrm>
          <a:prstGeom prst="rightArrow">
            <a:avLst>
              <a:gd name="adj1" fmla="val 32000"/>
              <a:gd name="adj2" fmla="val 111326"/>
            </a:avLst>
          </a:prstGeom>
          <a:solidFill>
            <a:srgbClr val="F2B940"/>
          </a:solidFill>
          <a:ln w="25400">
            <a:solidFill>
              <a:srgbClr val="FFFFFF"/>
            </a:solidFill>
          </a:ln>
        </p:spPr>
        <p:txBody>
          <a:bodyPr lIns="0" tIns="0" rIns="0" bIns="0"/>
          <a:lstStyle/>
          <a:p>
            <a:pPr>
              <a:defRPr>
                <a:solidFill>
                  <a:srgbClr val="F2B940"/>
                </a:solidFill>
              </a:defRPr>
            </a:pPr>
            <a:endParaRPr/>
          </a:p>
        </p:txBody>
      </p:sp>
      <p:pic>
        <p:nvPicPr>
          <p:cNvPr id="766" name="Google Shape;392;p83" descr="Google Shape;392;p83"/>
          <p:cNvPicPr>
            <a:picLocks noChangeAspect="1"/>
          </p:cNvPicPr>
          <p:nvPr/>
        </p:nvPicPr>
        <p:blipFill>
          <a:blip r:embed="rId2">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62">
                                            <p:bg/>
                                          </p:spTgt>
                                        </p:tgtEl>
                                        <p:attrNameLst>
                                          <p:attrName>style.visibility</p:attrName>
                                        </p:attrNameLst>
                                      </p:cBhvr>
                                      <p:to>
                                        <p:strVal val="visible"/>
                                      </p:to>
                                    </p:set>
                                    <p:animEffect transition="in" filter="dissolve">
                                      <p:cBhvr>
                                        <p:cTn id="7" dur="1000"/>
                                        <p:tgtEl>
                                          <p:spTgt spid="762">
                                            <p:bg/>
                                          </p:spTgt>
                                        </p:tgtEl>
                                      </p:cBhvr>
                                    </p:animEffect>
                                  </p:childTnLst>
                                </p:cTn>
                              </p:par>
                              <p:par>
                                <p:cTn id="8" presetID="9" presetClass="entr" presetSubtype="0" fill="hold" grpId="1" nodeType="withEffect">
                                  <p:stCondLst>
                                    <p:cond delay="0"/>
                                  </p:stCondLst>
                                  <p:iterate>
                                    <p:tmAbs val="0"/>
                                  </p:iterate>
                                  <p:childTnLst>
                                    <p:set>
                                      <p:cBhvr>
                                        <p:cTn id="9" fill="hold"/>
                                        <p:tgtEl>
                                          <p:spTgt spid="762">
                                            <p:txEl>
                                              <p:pRg st="0" end="0"/>
                                            </p:txEl>
                                          </p:spTgt>
                                        </p:tgtEl>
                                        <p:attrNameLst>
                                          <p:attrName>style.visibility</p:attrName>
                                        </p:attrNameLst>
                                      </p:cBhvr>
                                      <p:to>
                                        <p:strVal val="visible"/>
                                      </p:to>
                                    </p:set>
                                    <p:animEffect transition="in" filter="dissolve">
                                      <p:cBhvr>
                                        <p:cTn id="10" dur="1000"/>
                                        <p:tgtEl>
                                          <p:spTgt spid="7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762">
                                            <p:txEl>
                                              <p:pRg st="1" end="1"/>
                                            </p:txEl>
                                          </p:spTgt>
                                        </p:tgtEl>
                                        <p:attrNameLst>
                                          <p:attrName>style.visibility</p:attrName>
                                        </p:attrNameLst>
                                      </p:cBhvr>
                                      <p:to>
                                        <p:strVal val="visible"/>
                                      </p:to>
                                    </p:set>
                                    <p:animEffect transition="in" filter="dissolve">
                                      <p:cBhvr>
                                        <p:cTn id="15" dur="1000"/>
                                        <p:tgtEl>
                                          <p:spTgt spid="76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762">
                                            <p:txEl>
                                              <p:pRg st="2" end="2"/>
                                            </p:txEl>
                                          </p:spTgt>
                                        </p:tgtEl>
                                        <p:attrNameLst>
                                          <p:attrName>style.visibility</p:attrName>
                                        </p:attrNameLst>
                                      </p:cBhvr>
                                      <p:to>
                                        <p:strVal val="visible"/>
                                      </p:to>
                                    </p:set>
                                    <p:animEffect transition="in" filter="dissolve">
                                      <p:cBhvr>
                                        <p:cTn id="20" dur="1000"/>
                                        <p:tgtEl>
                                          <p:spTgt spid="76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7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fill="hold" grpId="3" nodeType="clickEffect">
                                  <p:stCondLst>
                                    <p:cond delay="0"/>
                                  </p:stCondLst>
                                  <p:iterate>
                                    <p:tmAbs val="0"/>
                                  </p:iterate>
                                  <p:childTnLst>
                                    <p:set>
                                      <p:cBhvr>
                                        <p:cTn id="28" fill="hold"/>
                                        <p:tgtEl>
                                          <p:spTgt spid="763">
                                            <p:bg/>
                                          </p:spTgt>
                                        </p:tgtEl>
                                        <p:attrNameLst>
                                          <p:attrName>style.visibility</p:attrName>
                                        </p:attrNameLst>
                                      </p:cBhvr>
                                      <p:to>
                                        <p:strVal val="visible"/>
                                      </p:to>
                                    </p:set>
                                    <p:animEffect transition="in" filter="dissolve">
                                      <p:cBhvr>
                                        <p:cTn id="29" dur="1000"/>
                                        <p:tgtEl>
                                          <p:spTgt spid="763">
                                            <p:bg/>
                                          </p:spTgt>
                                        </p:tgtEl>
                                      </p:cBhvr>
                                    </p:animEffect>
                                  </p:childTnLst>
                                </p:cTn>
                              </p:par>
                              <p:par>
                                <p:cTn id="30" presetID="9" presetClass="entr" presetSubtype="0" fill="hold" grpId="3" nodeType="withEffect">
                                  <p:stCondLst>
                                    <p:cond delay="0"/>
                                  </p:stCondLst>
                                  <p:iterate>
                                    <p:tmAbs val="0"/>
                                  </p:iterate>
                                  <p:childTnLst>
                                    <p:set>
                                      <p:cBhvr>
                                        <p:cTn id="31" fill="hold"/>
                                        <p:tgtEl>
                                          <p:spTgt spid="763">
                                            <p:txEl>
                                              <p:pRg st="0" end="0"/>
                                            </p:txEl>
                                          </p:spTgt>
                                        </p:tgtEl>
                                        <p:attrNameLst>
                                          <p:attrName>style.visibility</p:attrName>
                                        </p:attrNameLst>
                                      </p:cBhvr>
                                      <p:to>
                                        <p:strVal val="visible"/>
                                      </p:to>
                                    </p:set>
                                    <p:animEffect transition="in" filter="dissolve">
                                      <p:cBhvr>
                                        <p:cTn id="32" dur="1000"/>
                                        <p:tgtEl>
                                          <p:spTgt spid="76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3" nodeType="clickEffect">
                                  <p:stCondLst>
                                    <p:cond delay="0"/>
                                  </p:stCondLst>
                                  <p:iterate>
                                    <p:tmAbs val="0"/>
                                  </p:iterate>
                                  <p:childTnLst>
                                    <p:set>
                                      <p:cBhvr>
                                        <p:cTn id="36" fill="hold"/>
                                        <p:tgtEl>
                                          <p:spTgt spid="763">
                                            <p:txEl>
                                              <p:pRg st="1" end="1"/>
                                            </p:txEl>
                                          </p:spTgt>
                                        </p:tgtEl>
                                        <p:attrNameLst>
                                          <p:attrName>style.visibility</p:attrName>
                                        </p:attrNameLst>
                                      </p:cBhvr>
                                      <p:to>
                                        <p:strVal val="visible"/>
                                      </p:to>
                                    </p:set>
                                    <p:animEffect transition="in" filter="dissolve">
                                      <p:cBhvr>
                                        <p:cTn id="37" dur="1000"/>
                                        <p:tgtEl>
                                          <p:spTgt spid="76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3" nodeType="clickEffect">
                                  <p:stCondLst>
                                    <p:cond delay="0"/>
                                  </p:stCondLst>
                                  <p:iterate>
                                    <p:tmAbs val="0"/>
                                  </p:iterate>
                                  <p:childTnLst>
                                    <p:set>
                                      <p:cBhvr>
                                        <p:cTn id="41" fill="hold"/>
                                        <p:tgtEl>
                                          <p:spTgt spid="763">
                                            <p:txEl>
                                              <p:pRg st="2" end="2"/>
                                            </p:txEl>
                                          </p:spTgt>
                                        </p:tgtEl>
                                        <p:attrNameLst>
                                          <p:attrName>style.visibility</p:attrName>
                                        </p:attrNameLst>
                                      </p:cBhvr>
                                      <p:to>
                                        <p:strVal val="visible"/>
                                      </p:to>
                                    </p:set>
                                    <p:animEffect transition="in" filter="dissolve">
                                      <p:cBhvr>
                                        <p:cTn id="42" dur="1000"/>
                                        <p:tgtEl>
                                          <p:spTgt spid="76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grpId="3" nodeType="clickEffect">
                                  <p:stCondLst>
                                    <p:cond delay="0"/>
                                  </p:stCondLst>
                                  <p:iterate>
                                    <p:tmAbs val="0"/>
                                  </p:iterate>
                                  <p:childTnLst>
                                    <p:set>
                                      <p:cBhvr>
                                        <p:cTn id="46" fill="hold"/>
                                        <p:tgtEl>
                                          <p:spTgt spid="763">
                                            <p:txEl>
                                              <p:pRg st="3" end="3"/>
                                            </p:txEl>
                                          </p:spTgt>
                                        </p:tgtEl>
                                        <p:attrNameLst>
                                          <p:attrName>style.visibility</p:attrName>
                                        </p:attrNameLst>
                                      </p:cBhvr>
                                      <p:to>
                                        <p:strVal val="visible"/>
                                      </p:to>
                                    </p:set>
                                    <p:animEffect transition="in" filter="dissolve">
                                      <p:cBhvr>
                                        <p:cTn id="47" dur="1000"/>
                                        <p:tgtEl>
                                          <p:spTgt spid="76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fill="hold" grpId="3" nodeType="clickEffect">
                                  <p:stCondLst>
                                    <p:cond delay="0"/>
                                  </p:stCondLst>
                                  <p:iterate>
                                    <p:tmAbs val="0"/>
                                  </p:iterate>
                                  <p:childTnLst>
                                    <p:set>
                                      <p:cBhvr>
                                        <p:cTn id="51" fill="hold"/>
                                        <p:tgtEl>
                                          <p:spTgt spid="763">
                                            <p:txEl>
                                              <p:pRg st="4" end="4"/>
                                            </p:txEl>
                                          </p:spTgt>
                                        </p:tgtEl>
                                        <p:attrNameLst>
                                          <p:attrName>style.visibility</p:attrName>
                                        </p:attrNameLst>
                                      </p:cBhvr>
                                      <p:to>
                                        <p:strVal val="visible"/>
                                      </p:to>
                                    </p:set>
                                    <p:animEffect transition="in" filter="dissolve">
                                      <p:cBhvr>
                                        <p:cTn id="52" dur="1000"/>
                                        <p:tgtEl>
                                          <p:spTgt spid="76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fill="hold" grpId="3" nodeType="clickEffect">
                                  <p:stCondLst>
                                    <p:cond delay="0"/>
                                  </p:stCondLst>
                                  <p:iterate>
                                    <p:tmAbs val="0"/>
                                  </p:iterate>
                                  <p:childTnLst>
                                    <p:set>
                                      <p:cBhvr>
                                        <p:cTn id="56" fill="hold"/>
                                        <p:tgtEl>
                                          <p:spTgt spid="763">
                                            <p:txEl>
                                              <p:pRg st="5" end="5"/>
                                            </p:txEl>
                                          </p:spTgt>
                                        </p:tgtEl>
                                        <p:attrNameLst>
                                          <p:attrName>style.visibility</p:attrName>
                                        </p:attrNameLst>
                                      </p:cBhvr>
                                      <p:to>
                                        <p:strVal val="visible"/>
                                      </p:to>
                                    </p:set>
                                    <p:animEffect transition="in" filter="dissolve">
                                      <p:cBhvr>
                                        <p:cTn id="57" dur="1000"/>
                                        <p:tgtEl>
                                          <p:spTgt spid="7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 grpId="1" build="p" bldLvl="5" animBg="1" advAuto="0"/>
      <p:bldP spid="763" grpId="3" build="p" bldLvl="5" animBg="1" advAuto="0"/>
      <p:bldP spid="765"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68" name="Google Shape;453;p92"/>
          <p:cNvSpPr txBox="1"/>
          <p:nvPr/>
        </p:nvSpPr>
        <p:spPr>
          <a:xfrm>
            <a:off x="916285" y="2738003"/>
            <a:ext cx="8227202" cy="73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4500" b="1">
                <a:solidFill>
                  <a:srgbClr val="FDB600"/>
                </a:solidFill>
                <a:latin typeface="Exo 2 Extra Bold"/>
                <a:ea typeface="Exo 2 Extra Bold"/>
                <a:cs typeface="Exo 2 Extra Bold"/>
                <a:sym typeface="Exo 2 Extra Bold"/>
              </a:defRPr>
            </a:lvl1pPr>
          </a:lstStyle>
          <a:p>
            <a:r>
              <a:t>Blockchain &amp; DLT</a:t>
            </a:r>
          </a:p>
        </p:txBody>
      </p:sp>
      <p:sp>
        <p:nvSpPr>
          <p:cNvPr id="769" name="Google Shape;454;p92"/>
          <p:cNvSpPr/>
          <p:nvPr/>
        </p:nvSpPr>
        <p:spPr>
          <a:xfrm flipH="1">
            <a:off x="643543" y="2707461"/>
            <a:ext cx="1" cy="1864201"/>
          </a:xfrm>
          <a:prstGeom prst="line">
            <a:avLst/>
          </a:prstGeom>
          <a:ln w="38100">
            <a:solidFill>
              <a:srgbClr val="FFFFFF"/>
            </a:solidFill>
            <a:miter lim="8000"/>
          </a:ln>
        </p:spPr>
        <p:txBody>
          <a:bodyPr lIns="0" tIns="0" rIns="0" bIns="0"/>
          <a:lstStyle/>
          <a:p>
            <a:endParaRPr/>
          </a:p>
        </p:txBody>
      </p:sp>
      <p:pic>
        <p:nvPicPr>
          <p:cNvPr id="770" name="Google Shape;455;p92" descr="Google Shape;455;p92"/>
          <p:cNvPicPr>
            <a:picLocks noChangeAspect="1"/>
          </p:cNvPicPr>
          <p:nvPr/>
        </p:nvPicPr>
        <p:blipFill>
          <a:blip r:embed="rId3">
            <a:extLst/>
          </a:blip>
          <a:stretch>
            <a:fillRect/>
          </a:stretch>
        </p:blipFill>
        <p:spPr>
          <a:xfrm>
            <a:off x="8288426" y="4539543"/>
            <a:ext cx="854870" cy="604356"/>
          </a:xfrm>
          <a:prstGeom prst="rect">
            <a:avLst/>
          </a:prstGeom>
          <a:ln w="12700">
            <a:miter lim="400000"/>
          </a:ln>
        </p:spPr>
      </p:pic>
      <p:sp>
        <p:nvSpPr>
          <p:cNvPr id="771" name="Google Shape;398;p84"/>
          <p:cNvSpPr txBox="1"/>
          <p:nvPr/>
        </p:nvSpPr>
        <p:spPr>
          <a:xfrm>
            <a:off x="944297" y="3461305"/>
            <a:ext cx="5941299" cy="37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200">
                <a:solidFill>
                  <a:srgbClr val="FFFFFF"/>
                </a:solidFill>
                <a:latin typeface="Exo 2"/>
                <a:ea typeface="Exo 2"/>
                <a:cs typeface="Exo 2"/>
                <a:sym typeface="Exo 2"/>
              </a:defRPr>
            </a:lvl1pPr>
          </a:lstStyle>
          <a:p>
            <a:r>
              <a:t>Outras infraestruturas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769"/>
                                        </p:tgtEl>
                                        <p:attrNameLst>
                                          <p:attrName>style.visibility</p:attrName>
                                        </p:attrNameLst>
                                      </p:cBhvr>
                                      <p:to>
                                        <p:strVal val="visible"/>
                                      </p:to>
                                    </p:set>
                                    <p:anim calcmode="lin" valueType="num">
                                      <p:cBhvr>
                                        <p:cTn id="7" dur="500" fill="hold"/>
                                        <p:tgtEl>
                                          <p:spTgt spid="769"/>
                                        </p:tgtEl>
                                        <p:attrNameLst>
                                          <p:attrName>ppt_x</p:attrName>
                                        </p:attrNameLst>
                                      </p:cBhvr>
                                      <p:tavLst>
                                        <p:tav tm="0">
                                          <p:val>
                                            <p:strVal val="#ppt_x"/>
                                          </p:val>
                                        </p:tav>
                                        <p:tav tm="100000">
                                          <p:val>
                                            <p:strVal val="#ppt_x"/>
                                          </p:val>
                                        </p:tav>
                                      </p:tavLst>
                                    </p:anim>
                                    <p:anim calcmode="lin" valueType="num">
                                      <p:cBhvr>
                                        <p:cTn id="8" dur="500" fill="hold"/>
                                        <p:tgtEl>
                                          <p:spTgt spid="76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2" nodeType="afterEffect">
                                  <p:stCondLst>
                                    <p:cond delay="0"/>
                                  </p:stCondLst>
                                  <p:iterate>
                                    <p:tmAbs val="0"/>
                                  </p:iterate>
                                  <p:childTnLst>
                                    <p:set>
                                      <p:cBhvr>
                                        <p:cTn id="11" fill="hold"/>
                                        <p:tgtEl>
                                          <p:spTgt spid="768"/>
                                        </p:tgtEl>
                                        <p:attrNameLst>
                                          <p:attrName>style.visibility</p:attrName>
                                        </p:attrNameLst>
                                      </p:cBhvr>
                                      <p:to>
                                        <p:strVal val="visible"/>
                                      </p:to>
                                    </p:set>
                                    <p:anim calcmode="lin" valueType="num">
                                      <p:cBhvr>
                                        <p:cTn id="12" dur="500" fill="hold"/>
                                        <p:tgtEl>
                                          <p:spTgt spid="768"/>
                                        </p:tgtEl>
                                        <p:attrNameLst>
                                          <p:attrName>ppt_x</p:attrName>
                                        </p:attrNameLst>
                                      </p:cBhvr>
                                      <p:tavLst>
                                        <p:tav tm="0">
                                          <p:val>
                                            <p:strVal val="1+#ppt_w/2"/>
                                          </p:val>
                                        </p:tav>
                                        <p:tav tm="100000">
                                          <p:val>
                                            <p:strVal val="#ppt_x"/>
                                          </p:val>
                                        </p:tav>
                                      </p:tavLst>
                                    </p:anim>
                                    <p:anim calcmode="lin" valueType="num">
                                      <p:cBhvr>
                                        <p:cTn id="13" dur="500" fill="hold"/>
                                        <p:tgtEl>
                                          <p:spTgt spid="76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3" nodeType="afterEffect">
                                  <p:stCondLst>
                                    <p:cond delay="0"/>
                                  </p:stCondLst>
                                  <p:iterate>
                                    <p:tmAbs val="0"/>
                                  </p:iterate>
                                  <p:childTnLst>
                                    <p:set>
                                      <p:cBhvr>
                                        <p:cTn id="16" fill="hold"/>
                                        <p:tgtEl>
                                          <p:spTgt spid="771"/>
                                        </p:tgtEl>
                                        <p:attrNameLst>
                                          <p:attrName>style.visibility</p:attrName>
                                        </p:attrNameLst>
                                      </p:cBhvr>
                                      <p:to>
                                        <p:strVal val="visible"/>
                                      </p:to>
                                    </p:set>
                                    <p:anim calcmode="lin" valueType="num">
                                      <p:cBhvr>
                                        <p:cTn id="17" dur="500" fill="hold"/>
                                        <p:tgtEl>
                                          <p:spTgt spid="771"/>
                                        </p:tgtEl>
                                        <p:attrNameLst>
                                          <p:attrName>ppt_x</p:attrName>
                                        </p:attrNameLst>
                                      </p:cBhvr>
                                      <p:tavLst>
                                        <p:tav tm="0">
                                          <p:val>
                                            <p:strVal val="1+#ppt_w/2"/>
                                          </p:val>
                                        </p:tav>
                                        <p:tav tm="100000">
                                          <p:val>
                                            <p:strVal val="#ppt_x"/>
                                          </p:val>
                                        </p:tav>
                                      </p:tavLst>
                                    </p:anim>
                                    <p:anim calcmode="lin" valueType="num">
                                      <p:cBhvr>
                                        <p:cTn id="18" dur="500" fill="hold"/>
                                        <p:tgtEl>
                                          <p:spTgt spid="7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 grpId="2" animBg="1" advAuto="0"/>
      <p:bldP spid="769" grpId="1" animBg="1" advAuto="0"/>
      <p:bldP spid="771"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Google Shape;331;p78"/>
          <p:cNvSpPr/>
          <p:nvPr/>
        </p:nvSpPr>
        <p:spPr>
          <a:xfrm>
            <a:off x="0" y="-397"/>
            <a:ext cx="9144000" cy="5144400"/>
          </a:xfrm>
          <a:prstGeom prst="rect">
            <a:avLst/>
          </a:prstGeom>
          <a:solidFill>
            <a:srgbClr val="000000"/>
          </a:solidFill>
          <a:ln w="12700">
            <a:miter lim="400000"/>
          </a:ln>
        </p:spPr>
        <p:txBody>
          <a:bodyPr lIns="0" tIns="0" rIns="0" bIns="0" anchor="ctr"/>
          <a:lstStyle/>
          <a:p>
            <a:pPr algn="ctr">
              <a:defRPr sz="900">
                <a:solidFill>
                  <a:srgbClr val="FFFFFF"/>
                </a:solidFill>
                <a:latin typeface="Calibri"/>
                <a:ea typeface="Calibri"/>
                <a:cs typeface="Calibri"/>
                <a:sym typeface="Calibri"/>
              </a:defRPr>
            </a:pPr>
            <a:endParaRPr/>
          </a:p>
        </p:txBody>
      </p:sp>
      <p:sp>
        <p:nvSpPr>
          <p:cNvPr id="685" name="Google Shape;332;p78"/>
          <p:cNvSpPr txBox="1"/>
          <p:nvPr/>
        </p:nvSpPr>
        <p:spPr>
          <a:xfrm>
            <a:off x="534649" y="3408874"/>
            <a:ext cx="7185002" cy="4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latin typeface="Exo 2"/>
                <a:ea typeface="Exo 2"/>
                <a:cs typeface="Exo 2"/>
                <a:sym typeface="Exo 2"/>
              </a:defRPr>
            </a:lvl1pPr>
          </a:lstStyle>
          <a:p>
            <a:r>
              <a:t>Blockchain - Introdução </a:t>
            </a:r>
          </a:p>
        </p:txBody>
      </p:sp>
      <p:sp>
        <p:nvSpPr>
          <p:cNvPr id="686" name="Google Shape;333;p78"/>
          <p:cNvSpPr txBox="1"/>
          <p:nvPr/>
        </p:nvSpPr>
        <p:spPr>
          <a:xfrm>
            <a:off x="525875" y="602799"/>
            <a:ext cx="7792802" cy="35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000" b="1">
                <a:solidFill>
                  <a:srgbClr val="F2B940"/>
                </a:solidFill>
                <a:latin typeface="Exo 2"/>
                <a:ea typeface="Exo 2"/>
                <a:cs typeface="Exo 2"/>
                <a:sym typeface="Exo 2"/>
              </a:defRPr>
            </a:lvl1pPr>
          </a:lstStyle>
          <a:p>
            <a:r>
              <a:t>RNP - Brasília</a:t>
            </a:r>
          </a:p>
        </p:txBody>
      </p:sp>
      <p:sp>
        <p:nvSpPr>
          <p:cNvPr id="687" name="Google Shape;334;p78"/>
          <p:cNvSpPr txBox="1"/>
          <p:nvPr/>
        </p:nvSpPr>
        <p:spPr>
          <a:xfrm>
            <a:off x="555201" y="3965882"/>
            <a:ext cx="2854501" cy="29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1700" b="1">
                <a:solidFill>
                  <a:srgbClr val="FFFFFF"/>
                </a:solidFill>
                <a:latin typeface="Exo 2"/>
                <a:ea typeface="Exo 2"/>
                <a:cs typeface="Exo 2"/>
                <a:sym typeface="Exo 2"/>
              </a:defRPr>
            </a:lvl1pPr>
          </a:lstStyle>
          <a:p>
            <a:r>
              <a:t>Rosine Kadamani </a:t>
            </a:r>
          </a:p>
        </p:txBody>
      </p:sp>
      <p:sp>
        <p:nvSpPr>
          <p:cNvPr id="688" name="Google Shape;335;p78"/>
          <p:cNvSpPr txBox="1"/>
          <p:nvPr/>
        </p:nvSpPr>
        <p:spPr>
          <a:xfrm>
            <a:off x="525870" y="930150"/>
            <a:ext cx="1659002" cy="29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1700" b="1">
                <a:solidFill>
                  <a:srgbClr val="FFFFFF"/>
                </a:solidFill>
                <a:latin typeface="Exo 2"/>
                <a:ea typeface="Exo 2"/>
                <a:cs typeface="Exo 2"/>
                <a:sym typeface="Exo 2"/>
              </a:defRPr>
            </a:lvl1pPr>
          </a:lstStyle>
          <a:p>
            <a:r>
              <a:t>26.8.2019</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 name="Google Shape;460;p93" descr="Google Shape;460;p93"/>
          <p:cNvPicPr>
            <a:picLocks noChangeAspect="1"/>
          </p:cNvPicPr>
          <p:nvPr/>
        </p:nvPicPr>
        <p:blipFill>
          <a:blip r:embed="rId3">
            <a:extLst/>
          </a:blip>
          <a:stretch>
            <a:fillRect/>
          </a:stretch>
        </p:blipFill>
        <p:spPr>
          <a:xfrm>
            <a:off x="0" y="4538729"/>
            <a:ext cx="856583" cy="605566"/>
          </a:xfrm>
          <a:prstGeom prst="rect">
            <a:avLst/>
          </a:prstGeom>
          <a:ln w="12700">
            <a:miter lim="400000"/>
          </a:ln>
        </p:spPr>
      </p:pic>
      <p:pic>
        <p:nvPicPr>
          <p:cNvPr id="776" name="Google Shape;461;p93" descr="Google Shape;461;p93"/>
          <p:cNvPicPr>
            <a:picLocks noChangeAspect="1"/>
          </p:cNvPicPr>
          <p:nvPr/>
        </p:nvPicPr>
        <p:blipFill>
          <a:blip r:embed="rId4">
            <a:extLst/>
          </a:blip>
          <a:stretch>
            <a:fillRect/>
          </a:stretch>
        </p:blipFill>
        <p:spPr>
          <a:xfrm>
            <a:off x="4245736" y="2118844"/>
            <a:ext cx="4120970" cy="1111576"/>
          </a:xfrm>
          <a:prstGeom prst="rect">
            <a:avLst/>
          </a:prstGeom>
          <a:ln w="12700">
            <a:miter lim="400000"/>
          </a:ln>
        </p:spPr>
      </p:pic>
      <p:pic>
        <p:nvPicPr>
          <p:cNvPr id="777" name="Google Shape;462;p93" descr="Google Shape;462;p93"/>
          <p:cNvPicPr>
            <a:picLocks noChangeAspect="1"/>
          </p:cNvPicPr>
          <p:nvPr/>
        </p:nvPicPr>
        <p:blipFill>
          <a:blip r:embed="rId5">
            <a:extLst/>
          </a:blip>
          <a:stretch>
            <a:fillRect/>
          </a:stretch>
        </p:blipFill>
        <p:spPr>
          <a:xfrm>
            <a:off x="3571997" y="3359411"/>
            <a:ext cx="2278526" cy="1306351"/>
          </a:xfrm>
          <a:prstGeom prst="rect">
            <a:avLst/>
          </a:prstGeom>
          <a:ln w="12700">
            <a:miter lim="400000"/>
          </a:ln>
        </p:spPr>
      </p:pic>
      <p:pic>
        <p:nvPicPr>
          <p:cNvPr id="778" name="Google Shape;463;p93" descr="Google Shape;463;p93"/>
          <p:cNvPicPr>
            <a:picLocks noChangeAspect="1"/>
          </p:cNvPicPr>
          <p:nvPr/>
        </p:nvPicPr>
        <p:blipFill>
          <a:blip r:embed="rId6">
            <a:extLst/>
          </a:blip>
          <a:stretch>
            <a:fillRect/>
          </a:stretch>
        </p:blipFill>
        <p:spPr>
          <a:xfrm>
            <a:off x="524980" y="2803799"/>
            <a:ext cx="2976501" cy="1214401"/>
          </a:xfrm>
          <a:prstGeom prst="rect">
            <a:avLst/>
          </a:prstGeom>
          <a:ln w="12700">
            <a:miter lim="400000"/>
          </a:ln>
        </p:spPr>
      </p:pic>
      <p:pic>
        <p:nvPicPr>
          <p:cNvPr id="779" name="Google Shape;464;p93" descr="Google Shape;464;p93"/>
          <p:cNvPicPr>
            <a:picLocks noChangeAspect="1"/>
          </p:cNvPicPr>
          <p:nvPr/>
        </p:nvPicPr>
        <p:blipFill>
          <a:blip r:embed="rId7">
            <a:extLst/>
          </a:blip>
          <a:stretch>
            <a:fillRect/>
          </a:stretch>
        </p:blipFill>
        <p:spPr>
          <a:xfrm>
            <a:off x="2148912" y="719223"/>
            <a:ext cx="2181226" cy="2181226"/>
          </a:xfrm>
          <a:prstGeom prst="rect">
            <a:avLst/>
          </a:prstGeom>
          <a:ln w="12700">
            <a:miter lim="400000"/>
          </a:ln>
        </p:spPr>
      </p:pic>
      <p:pic>
        <p:nvPicPr>
          <p:cNvPr id="780" name="Google Shape;465;p93" descr="Google Shape;465;p93"/>
          <p:cNvPicPr>
            <a:picLocks noChangeAspect="1"/>
          </p:cNvPicPr>
          <p:nvPr/>
        </p:nvPicPr>
        <p:blipFill>
          <a:blip r:embed="rId8">
            <a:extLst/>
          </a:blip>
          <a:stretch>
            <a:fillRect/>
          </a:stretch>
        </p:blipFill>
        <p:spPr>
          <a:xfrm>
            <a:off x="671227" y="249849"/>
            <a:ext cx="1724601" cy="1724601"/>
          </a:xfrm>
          <a:prstGeom prst="rect">
            <a:avLst/>
          </a:prstGeom>
          <a:ln w="12700">
            <a:miter lim="400000"/>
          </a:ln>
        </p:spPr>
      </p:pic>
      <p:pic>
        <p:nvPicPr>
          <p:cNvPr id="781" name="Google Shape;466;p93" descr="Google Shape;466;p93"/>
          <p:cNvPicPr>
            <a:picLocks noChangeAspect="1"/>
          </p:cNvPicPr>
          <p:nvPr/>
        </p:nvPicPr>
        <p:blipFill>
          <a:blip r:embed="rId9">
            <a:extLst/>
          </a:blip>
          <a:stretch>
            <a:fillRect/>
          </a:stretch>
        </p:blipFill>
        <p:spPr>
          <a:xfrm>
            <a:off x="4079423" y="610686"/>
            <a:ext cx="4664717" cy="1002927"/>
          </a:xfrm>
          <a:prstGeom prst="rect">
            <a:avLst/>
          </a:prstGeom>
          <a:ln w="12700">
            <a:miter lim="400000"/>
          </a:ln>
        </p:spPr>
      </p:pic>
      <p:pic>
        <p:nvPicPr>
          <p:cNvPr id="782" name="Google Shape;467;p93" descr="Google Shape;467;p93"/>
          <p:cNvPicPr>
            <a:picLocks noChangeAspect="1"/>
          </p:cNvPicPr>
          <p:nvPr/>
        </p:nvPicPr>
        <p:blipFill>
          <a:blip r:embed="rId10">
            <a:extLst/>
          </a:blip>
          <a:stretch>
            <a:fillRect/>
          </a:stretch>
        </p:blipFill>
        <p:spPr>
          <a:xfrm>
            <a:off x="0" y="4539846"/>
            <a:ext cx="855001" cy="60444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780"/>
                                        </p:tgtEl>
                                        <p:attrNameLst>
                                          <p:attrName>style.visibility</p:attrName>
                                        </p:attrNameLst>
                                      </p:cBhvr>
                                      <p:to>
                                        <p:strVal val="visible"/>
                                      </p:to>
                                    </p:set>
                                    <p:anim calcmode="lin" valueType="num">
                                      <p:cBhvr>
                                        <p:cTn id="7" dur="500" fill="hold"/>
                                        <p:tgtEl>
                                          <p:spTgt spid="780"/>
                                        </p:tgtEl>
                                        <p:attrNameLst>
                                          <p:attrName>ppt_x</p:attrName>
                                        </p:attrNameLst>
                                      </p:cBhvr>
                                      <p:tavLst>
                                        <p:tav tm="0">
                                          <p:val>
                                            <p:strVal val="#ppt_x"/>
                                          </p:val>
                                        </p:tav>
                                        <p:tav tm="100000">
                                          <p:val>
                                            <p:strVal val="#ppt_x"/>
                                          </p:val>
                                        </p:tav>
                                      </p:tavLst>
                                    </p:anim>
                                    <p:anim calcmode="lin" valueType="num">
                                      <p:cBhvr>
                                        <p:cTn id="8" dur="500" fill="hold"/>
                                        <p:tgtEl>
                                          <p:spTgt spid="78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779"/>
                                        </p:tgtEl>
                                        <p:attrNameLst>
                                          <p:attrName>style.visibility</p:attrName>
                                        </p:attrNameLst>
                                      </p:cBhvr>
                                      <p:to>
                                        <p:strVal val="visible"/>
                                      </p:to>
                                    </p:set>
                                    <p:anim calcmode="lin" valueType="num">
                                      <p:cBhvr>
                                        <p:cTn id="13" dur="500" fill="hold"/>
                                        <p:tgtEl>
                                          <p:spTgt spid="779"/>
                                        </p:tgtEl>
                                        <p:attrNameLst>
                                          <p:attrName>ppt_x</p:attrName>
                                        </p:attrNameLst>
                                      </p:cBhvr>
                                      <p:tavLst>
                                        <p:tav tm="0">
                                          <p:val>
                                            <p:strVal val="#ppt_x"/>
                                          </p:val>
                                        </p:tav>
                                        <p:tav tm="100000">
                                          <p:val>
                                            <p:strVal val="#ppt_x"/>
                                          </p:val>
                                        </p:tav>
                                      </p:tavLst>
                                    </p:anim>
                                    <p:anim calcmode="lin" valueType="num">
                                      <p:cBhvr>
                                        <p:cTn id="14" dur="500" fill="hold"/>
                                        <p:tgtEl>
                                          <p:spTgt spid="77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fill="hold" grpId="3" nodeType="clickEffect">
                                  <p:stCondLst>
                                    <p:cond delay="0"/>
                                  </p:stCondLst>
                                  <p:iterate>
                                    <p:tmAbs val="0"/>
                                  </p:iterate>
                                  <p:childTnLst>
                                    <p:set>
                                      <p:cBhvr>
                                        <p:cTn id="18" fill="hold"/>
                                        <p:tgtEl>
                                          <p:spTgt spid="781"/>
                                        </p:tgtEl>
                                        <p:attrNameLst>
                                          <p:attrName>style.visibility</p:attrName>
                                        </p:attrNameLst>
                                      </p:cBhvr>
                                      <p:to>
                                        <p:strVal val="visible"/>
                                      </p:to>
                                    </p:set>
                                    <p:animEffect transition="in" filter="dissolve">
                                      <p:cBhvr>
                                        <p:cTn id="19" dur="1000"/>
                                        <p:tgtEl>
                                          <p:spTgt spid="78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4" nodeType="clickEffect">
                                  <p:stCondLst>
                                    <p:cond delay="0"/>
                                  </p:stCondLst>
                                  <p:iterate>
                                    <p:tmAbs val="0"/>
                                  </p:iterate>
                                  <p:childTnLst>
                                    <p:set>
                                      <p:cBhvr>
                                        <p:cTn id="23" fill="hold"/>
                                        <p:tgtEl>
                                          <p:spTgt spid="77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5" nodeType="clickEffect">
                                  <p:stCondLst>
                                    <p:cond delay="0"/>
                                  </p:stCondLst>
                                  <p:iterate>
                                    <p:tmAbs val="0"/>
                                  </p:iterate>
                                  <p:childTnLst>
                                    <p:set>
                                      <p:cBhvr>
                                        <p:cTn id="27" fill="hold"/>
                                        <p:tgtEl>
                                          <p:spTgt spid="77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6" nodeType="clickEffect">
                                  <p:stCondLst>
                                    <p:cond delay="0"/>
                                  </p:stCondLst>
                                  <p:iterate>
                                    <p:tmAbs val="0"/>
                                  </p:iterate>
                                  <p:childTnLst>
                                    <p:set>
                                      <p:cBhvr>
                                        <p:cTn id="31" fill="hold"/>
                                        <p:tgtEl>
                                          <p:spTgt spid="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 grpId="5" animBg="1" advAuto="0"/>
      <p:bldP spid="777" grpId="6" animBg="1" advAuto="0"/>
      <p:bldP spid="778" grpId="4" animBg="1" advAuto="0"/>
      <p:bldP spid="779" grpId="2" animBg="1" advAuto="0"/>
      <p:bldP spid="780" grpId="1" animBg="1" advAuto="0"/>
      <p:bldP spid="781" grpId="3"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Google Shape;472;p94"/>
          <p:cNvSpPr/>
          <p:nvPr/>
        </p:nvSpPr>
        <p:spPr>
          <a:xfrm>
            <a:off x="0" y="-397"/>
            <a:ext cx="9144000" cy="5144295"/>
          </a:xfrm>
          <a:prstGeom prst="rect">
            <a:avLst/>
          </a:prstGeom>
          <a:solidFill>
            <a:srgbClr val="000000"/>
          </a:solidFill>
          <a:ln w="12700">
            <a:miter lim="400000"/>
          </a:ln>
        </p:spPr>
        <p:txBody>
          <a:bodyPr lIns="0" tIns="0" rIns="0" bIns="0" anchor="ctr"/>
          <a:lstStyle/>
          <a:p>
            <a:pPr algn="ctr">
              <a:defRPr sz="900">
                <a:solidFill>
                  <a:srgbClr val="FFFFFF"/>
                </a:solidFill>
                <a:latin typeface="Calibri"/>
                <a:ea typeface="Calibri"/>
                <a:cs typeface="Calibri"/>
                <a:sym typeface="Calibri"/>
              </a:defRPr>
            </a:pPr>
            <a:endParaRPr/>
          </a:p>
        </p:txBody>
      </p:sp>
      <p:sp>
        <p:nvSpPr>
          <p:cNvPr id="787" name="Google Shape;475;p94"/>
          <p:cNvSpPr txBox="1"/>
          <p:nvPr/>
        </p:nvSpPr>
        <p:spPr>
          <a:xfrm>
            <a:off x="415003" y="1554605"/>
            <a:ext cx="8672544" cy="137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p>
            <a:pPr>
              <a:defRPr sz="1800">
                <a:solidFill>
                  <a:srgbClr val="F2B940"/>
                </a:solidFill>
                <a:latin typeface="Calibri"/>
                <a:ea typeface="Calibri"/>
                <a:cs typeface="Calibri"/>
                <a:sym typeface="Calibri"/>
              </a:defRPr>
            </a:pPr>
            <a:r>
              <a:t>Representação</a:t>
            </a:r>
            <a:r>
              <a:rPr sz="1300" b="1">
                <a:solidFill>
                  <a:srgbClr val="FFFFFF"/>
                </a:solidFill>
              </a:rPr>
              <a:t> </a:t>
            </a:r>
            <a:r>
              <a:rPr sz="1300">
                <a:solidFill>
                  <a:srgbClr val="FFFFFF"/>
                </a:solidFill>
              </a:rPr>
              <a:t>de ativos, identidades, direitos e valores em geral em ambiente digital com mais segurança</a:t>
            </a:r>
          </a:p>
          <a:p>
            <a:pPr>
              <a:defRPr sz="1800">
                <a:solidFill>
                  <a:srgbClr val="F2B940"/>
                </a:solidFill>
                <a:latin typeface="Calibri"/>
                <a:ea typeface="Calibri"/>
                <a:cs typeface="Calibri"/>
                <a:sym typeface="Calibri"/>
              </a:defRPr>
            </a:pPr>
            <a:r>
              <a:t>Transferência</a:t>
            </a:r>
            <a:r>
              <a:rPr sz="1300">
                <a:solidFill>
                  <a:srgbClr val="FFFFFF"/>
                </a:solidFill>
              </a:rPr>
              <a:t> em ambiente digital com mais segurança  </a:t>
            </a:r>
          </a:p>
          <a:p>
            <a:pPr>
              <a:defRPr sz="1300">
                <a:solidFill>
                  <a:srgbClr val="FFFFFF"/>
                </a:solidFill>
                <a:latin typeface="Calibri"/>
                <a:ea typeface="Calibri"/>
                <a:cs typeface="Calibri"/>
                <a:sym typeface="Calibri"/>
              </a:defRPr>
            </a:pPr>
            <a:r>
              <a:t>Automatização de processos em geral via </a:t>
            </a:r>
            <a:r>
              <a:rPr sz="1800">
                <a:solidFill>
                  <a:srgbClr val="F2B940"/>
                </a:solidFill>
              </a:rPr>
              <a:t>smart contracts</a:t>
            </a:r>
          </a:p>
          <a:p>
            <a:pPr>
              <a:defRPr sz="1300">
                <a:solidFill>
                  <a:srgbClr val="FFFFFF"/>
                </a:solidFill>
                <a:latin typeface="Calibri"/>
                <a:ea typeface="Calibri"/>
                <a:cs typeface="Calibri"/>
                <a:sym typeface="Calibri"/>
              </a:defRPr>
            </a:pPr>
            <a:r>
              <a:t>Proposta de criação de organizações e processos operados de forma </a:t>
            </a:r>
            <a:r>
              <a:rPr sz="1800">
                <a:solidFill>
                  <a:srgbClr val="F2B940"/>
                </a:solidFill>
              </a:rPr>
              <a:t>descentralizada</a:t>
            </a:r>
          </a:p>
          <a:p>
            <a:pPr>
              <a:defRPr sz="1300">
                <a:solidFill>
                  <a:srgbClr val="FFFFFF"/>
                </a:solidFill>
                <a:latin typeface="Calibri"/>
                <a:ea typeface="Calibri"/>
                <a:cs typeface="Calibri"/>
                <a:sym typeface="Calibri"/>
              </a:defRPr>
            </a:pPr>
            <a:r>
              <a:t>Nova reflexões sobre </a:t>
            </a:r>
            <a:r>
              <a:rPr sz="1800">
                <a:solidFill>
                  <a:srgbClr val="F2B940"/>
                </a:solidFill>
              </a:rPr>
              <a:t>privacidade</a:t>
            </a:r>
          </a:p>
        </p:txBody>
      </p:sp>
      <p:sp>
        <p:nvSpPr>
          <p:cNvPr id="788" name="Google Shape;478;p94"/>
          <p:cNvSpPr txBox="1"/>
          <p:nvPr/>
        </p:nvSpPr>
        <p:spPr>
          <a:xfrm>
            <a:off x="2112999" y="3496445"/>
            <a:ext cx="6750365" cy="84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p>
            <a:pPr>
              <a:defRPr sz="1800">
                <a:solidFill>
                  <a:srgbClr val="F2B940"/>
                </a:solidFill>
                <a:latin typeface="Calibri"/>
                <a:ea typeface="Calibri"/>
                <a:cs typeface="Calibri"/>
                <a:sym typeface="Calibri"/>
              </a:defRPr>
            </a:pPr>
            <a:r>
              <a:t>Aceleração</a:t>
            </a:r>
            <a:r>
              <a:rPr sz="1300">
                <a:solidFill>
                  <a:srgbClr val="FFFFFF"/>
                </a:solidFill>
              </a:rPr>
              <a:t> dos processos já iniciados no contexto da internet de informação</a:t>
            </a:r>
          </a:p>
          <a:p>
            <a:pPr>
              <a:defRPr sz="1300">
                <a:solidFill>
                  <a:srgbClr val="FFFFFF"/>
                </a:solidFill>
                <a:latin typeface="Calibri"/>
                <a:ea typeface="Calibri"/>
                <a:cs typeface="Calibri"/>
                <a:sym typeface="Calibri"/>
              </a:defRPr>
            </a:pPr>
            <a:r>
              <a:t>Necessidade de lidar com ambiente com </a:t>
            </a:r>
            <a:r>
              <a:rPr sz="1800">
                <a:solidFill>
                  <a:srgbClr val="F2B940"/>
                </a:solidFill>
              </a:rPr>
              <a:t>menos censura</a:t>
            </a:r>
          </a:p>
          <a:p>
            <a:pPr>
              <a:defRPr sz="1300">
                <a:solidFill>
                  <a:srgbClr val="FFFFFF"/>
                </a:solidFill>
                <a:latin typeface="Calibri"/>
                <a:ea typeface="Calibri"/>
                <a:cs typeface="Calibri"/>
                <a:sym typeface="Calibri"/>
              </a:defRPr>
            </a:pPr>
            <a:r>
              <a:t>Aceleração das possibilidades envolvendo </a:t>
            </a:r>
            <a:r>
              <a:rPr sz="1800">
                <a:solidFill>
                  <a:srgbClr val="F2B940"/>
                </a:solidFill>
              </a:rPr>
              <a:t>outras</a:t>
            </a:r>
            <a:r>
              <a:t> tecnologias</a:t>
            </a:r>
          </a:p>
        </p:txBody>
      </p:sp>
      <p:sp>
        <p:nvSpPr>
          <p:cNvPr id="789" name="Google Shape;480;p94"/>
          <p:cNvSpPr txBox="1"/>
          <p:nvPr/>
        </p:nvSpPr>
        <p:spPr>
          <a:xfrm>
            <a:off x="482003" y="846449"/>
            <a:ext cx="4802188" cy="4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latin typeface="Exo 2"/>
                <a:ea typeface="Exo 2"/>
                <a:cs typeface="Exo 2"/>
                <a:sym typeface="Exo 2"/>
              </a:defRPr>
            </a:lvl1pPr>
          </a:lstStyle>
          <a:p>
            <a:r>
              <a:t>"Internet do valor” </a:t>
            </a:r>
          </a:p>
        </p:txBody>
      </p:sp>
      <p:pic>
        <p:nvPicPr>
          <p:cNvPr id="790" name="Google Shape;485;p94" descr="Google Shape;485;p94"/>
          <p:cNvPicPr>
            <a:picLocks noChangeAspect="1"/>
          </p:cNvPicPr>
          <p:nvPr/>
        </p:nvPicPr>
        <p:blipFill>
          <a:blip r:embed="rId2">
            <a:extLst/>
          </a:blip>
          <a:stretch>
            <a:fillRect/>
          </a:stretch>
        </p:blipFill>
        <p:spPr>
          <a:xfrm>
            <a:off x="39975" y="4439549"/>
            <a:ext cx="931077" cy="658224"/>
          </a:xfrm>
          <a:prstGeom prst="rect">
            <a:avLst/>
          </a:prstGeom>
          <a:ln w="12700">
            <a:miter lim="400000"/>
          </a:ln>
        </p:spPr>
      </p:pic>
      <p:sp>
        <p:nvSpPr>
          <p:cNvPr id="791" name="Seta"/>
          <p:cNvSpPr/>
          <p:nvPr/>
        </p:nvSpPr>
        <p:spPr>
          <a:xfrm>
            <a:off x="565518" y="3487910"/>
            <a:ext cx="1270001" cy="730106"/>
          </a:xfrm>
          <a:prstGeom prst="rightArrow">
            <a:avLst>
              <a:gd name="adj1" fmla="val 32000"/>
              <a:gd name="adj2" fmla="val 111326"/>
            </a:avLst>
          </a:prstGeom>
          <a:solidFill>
            <a:srgbClr val="F2B940"/>
          </a:solidFill>
          <a:ln w="25400">
            <a:solidFill>
              <a:srgbClr val="FFFFFF"/>
            </a:solidFill>
          </a:ln>
        </p:spPr>
        <p:txBody>
          <a:bodyPr lIns="0" tIns="0" rIns="0" bIns="0"/>
          <a:lstStyle/>
          <a:p>
            <a:pPr>
              <a:defRPr>
                <a:solidFill>
                  <a:srgbClr val="F2B940"/>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87">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78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78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78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78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787">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3" nodeType="clickEffect">
                                  <p:stCondLst>
                                    <p:cond delay="0"/>
                                  </p:stCondLst>
                                  <p:iterate>
                                    <p:tmAbs val="0"/>
                                  </p:iterate>
                                  <p:childTnLst>
                                    <p:set>
                                      <p:cBhvr>
                                        <p:cTn id="32" fill="hold"/>
                                        <p:tgtEl>
                                          <p:spTgt spid="788">
                                            <p:bg/>
                                          </p:spTgt>
                                        </p:tgtEl>
                                        <p:attrNameLst>
                                          <p:attrName>style.visibility</p:attrName>
                                        </p:attrNameLst>
                                      </p:cBhvr>
                                      <p:to>
                                        <p:strVal val="visible"/>
                                      </p:to>
                                    </p:set>
                                  </p:childTnLst>
                                </p:cTn>
                              </p:par>
                              <p:par>
                                <p:cTn id="33" presetID="1" presetClass="entr" presetSubtype="0" fill="hold" grpId="3" nodeType="withEffect">
                                  <p:stCondLst>
                                    <p:cond delay="0"/>
                                  </p:stCondLst>
                                  <p:iterate>
                                    <p:tmAbs val="0"/>
                                  </p:iterate>
                                  <p:childTnLst>
                                    <p:set>
                                      <p:cBhvr>
                                        <p:cTn id="34" fill="hold"/>
                                        <p:tgtEl>
                                          <p:spTgt spid="78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3" nodeType="clickEffect">
                                  <p:stCondLst>
                                    <p:cond delay="0"/>
                                  </p:stCondLst>
                                  <p:iterate>
                                    <p:tmAbs val="0"/>
                                  </p:iterate>
                                  <p:childTnLst>
                                    <p:set>
                                      <p:cBhvr>
                                        <p:cTn id="38" fill="hold"/>
                                        <p:tgtEl>
                                          <p:spTgt spid="788">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3" nodeType="clickEffect">
                                  <p:stCondLst>
                                    <p:cond delay="0"/>
                                  </p:stCondLst>
                                  <p:iterate>
                                    <p:tmAbs val="0"/>
                                  </p:iterate>
                                  <p:childTnLst>
                                    <p:set>
                                      <p:cBhvr>
                                        <p:cTn id="42" fill="hold"/>
                                        <p:tgtEl>
                                          <p:spTgt spid="7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 grpId="2" build="p" bldLvl="5" animBg="1" advAuto="0"/>
      <p:bldP spid="788" grpId="3" build="p" bldLvl="5" animBg="1" advAuto="0"/>
      <p:bldP spid="789"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B0529"/>
        </a:solidFill>
        <a:effectLst/>
      </p:bgPr>
    </p:bg>
    <p:spTree>
      <p:nvGrpSpPr>
        <p:cNvPr id="1" name=""/>
        <p:cNvGrpSpPr/>
        <p:nvPr/>
      </p:nvGrpSpPr>
      <p:grpSpPr>
        <a:xfrm>
          <a:off x="0" y="0"/>
          <a:ext cx="0" cy="0"/>
          <a:chOff x="0" y="0"/>
          <a:chExt cx="0" cy="0"/>
        </a:xfrm>
      </p:grpSpPr>
      <p:pic>
        <p:nvPicPr>
          <p:cNvPr id="793" name="Google Shape;490;p95" descr="Google Shape;490;p95"/>
          <p:cNvPicPr>
            <a:picLocks noChangeAspect="1"/>
          </p:cNvPicPr>
          <p:nvPr/>
        </p:nvPicPr>
        <p:blipFill>
          <a:blip r:embed="rId3">
            <a:extLst/>
          </a:blip>
          <a:stretch>
            <a:fillRect/>
          </a:stretch>
        </p:blipFill>
        <p:spPr>
          <a:xfrm>
            <a:off x="1157909" y="0"/>
            <a:ext cx="7347846" cy="5143500"/>
          </a:xfrm>
          <a:prstGeom prst="rect">
            <a:avLst/>
          </a:prstGeom>
          <a:ln w="12700">
            <a:miter lim="400000"/>
          </a:ln>
        </p:spPr>
      </p:pic>
      <p:pic>
        <p:nvPicPr>
          <p:cNvPr id="794" name="Google Shape;491;p95" descr="Google Shape;491;p95"/>
          <p:cNvPicPr>
            <a:picLocks noChangeAspect="1"/>
          </p:cNvPicPr>
          <p:nvPr/>
        </p:nvPicPr>
        <p:blipFill>
          <a:blip r:embed="rId4">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 name="Google Shape;496;p96"/>
          <p:cNvSpPr txBox="1"/>
          <p:nvPr/>
        </p:nvSpPr>
        <p:spPr>
          <a:xfrm>
            <a:off x="916285" y="2738003"/>
            <a:ext cx="8227202" cy="73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4500" b="1">
                <a:solidFill>
                  <a:srgbClr val="FDB600"/>
                </a:solidFill>
                <a:latin typeface="Exo 2 Extra Bold"/>
                <a:ea typeface="Exo 2 Extra Bold"/>
                <a:cs typeface="Exo 2 Extra Bold"/>
                <a:sym typeface="Exo 2 Extra Bold"/>
              </a:defRPr>
            </a:lvl1pPr>
          </a:lstStyle>
          <a:p>
            <a:r>
              <a:t>Casos de uso</a:t>
            </a:r>
          </a:p>
        </p:txBody>
      </p:sp>
      <p:sp>
        <p:nvSpPr>
          <p:cNvPr id="799" name="Google Shape;497;p96"/>
          <p:cNvSpPr/>
          <p:nvPr/>
        </p:nvSpPr>
        <p:spPr>
          <a:xfrm flipH="1">
            <a:off x="643543" y="2707461"/>
            <a:ext cx="1" cy="1864201"/>
          </a:xfrm>
          <a:prstGeom prst="line">
            <a:avLst/>
          </a:prstGeom>
          <a:ln w="38100">
            <a:solidFill>
              <a:srgbClr val="FFFFFF"/>
            </a:solidFill>
            <a:miter lim="8000"/>
          </a:ln>
        </p:spPr>
        <p:txBody>
          <a:bodyPr lIns="0" tIns="0" rIns="0" bIns="0"/>
          <a:lstStyle/>
          <a:p>
            <a:endParaRPr/>
          </a:p>
        </p:txBody>
      </p:sp>
      <p:pic>
        <p:nvPicPr>
          <p:cNvPr id="800" name="Google Shape;498;p96" descr="Google Shape;498;p96"/>
          <p:cNvPicPr>
            <a:picLocks noChangeAspect="1"/>
          </p:cNvPicPr>
          <p:nvPr/>
        </p:nvPicPr>
        <p:blipFill>
          <a:blip r:embed="rId3">
            <a:extLst/>
          </a:blip>
          <a:stretch>
            <a:fillRect/>
          </a:stretch>
        </p:blipFill>
        <p:spPr>
          <a:xfrm>
            <a:off x="8288426" y="4539543"/>
            <a:ext cx="854870" cy="60435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799"/>
                                        </p:tgtEl>
                                        <p:attrNameLst>
                                          <p:attrName>style.visibility</p:attrName>
                                        </p:attrNameLst>
                                      </p:cBhvr>
                                      <p:to>
                                        <p:strVal val="visible"/>
                                      </p:to>
                                    </p:set>
                                    <p:anim calcmode="lin" valueType="num">
                                      <p:cBhvr>
                                        <p:cTn id="7" dur="500" fill="hold"/>
                                        <p:tgtEl>
                                          <p:spTgt spid="799"/>
                                        </p:tgtEl>
                                        <p:attrNameLst>
                                          <p:attrName>ppt_x</p:attrName>
                                        </p:attrNameLst>
                                      </p:cBhvr>
                                      <p:tavLst>
                                        <p:tav tm="0">
                                          <p:val>
                                            <p:strVal val="#ppt_x"/>
                                          </p:val>
                                        </p:tav>
                                        <p:tav tm="100000">
                                          <p:val>
                                            <p:strVal val="#ppt_x"/>
                                          </p:val>
                                        </p:tav>
                                      </p:tavLst>
                                    </p:anim>
                                    <p:anim calcmode="lin" valueType="num">
                                      <p:cBhvr>
                                        <p:cTn id="8" dur="500" fill="hold"/>
                                        <p:tgtEl>
                                          <p:spTgt spid="79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2" nodeType="afterEffect">
                                  <p:stCondLst>
                                    <p:cond delay="0"/>
                                  </p:stCondLst>
                                  <p:iterate>
                                    <p:tmAbs val="0"/>
                                  </p:iterate>
                                  <p:childTnLst>
                                    <p:set>
                                      <p:cBhvr>
                                        <p:cTn id="11" fill="hold"/>
                                        <p:tgtEl>
                                          <p:spTgt spid="798"/>
                                        </p:tgtEl>
                                        <p:attrNameLst>
                                          <p:attrName>style.visibility</p:attrName>
                                        </p:attrNameLst>
                                      </p:cBhvr>
                                      <p:to>
                                        <p:strVal val="visible"/>
                                      </p:to>
                                    </p:set>
                                    <p:anim calcmode="lin" valueType="num">
                                      <p:cBhvr>
                                        <p:cTn id="12" dur="500" fill="hold"/>
                                        <p:tgtEl>
                                          <p:spTgt spid="798"/>
                                        </p:tgtEl>
                                        <p:attrNameLst>
                                          <p:attrName>ppt_x</p:attrName>
                                        </p:attrNameLst>
                                      </p:cBhvr>
                                      <p:tavLst>
                                        <p:tav tm="0">
                                          <p:val>
                                            <p:strVal val="1+#ppt_w/2"/>
                                          </p:val>
                                        </p:tav>
                                        <p:tav tm="100000">
                                          <p:val>
                                            <p:strVal val="#ppt_x"/>
                                          </p:val>
                                        </p:tav>
                                      </p:tavLst>
                                    </p:anim>
                                    <p:anim calcmode="lin" valueType="num">
                                      <p:cBhvr>
                                        <p:cTn id="13" dur="500" fill="hold"/>
                                        <p:tgtEl>
                                          <p:spTgt spid="7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 grpId="2" animBg="1" advAuto="0"/>
      <p:bldP spid="799"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04" name="Google Shape;598;p110" descr="Google Shape;598;p110"/>
          <p:cNvPicPr>
            <a:picLocks noChangeAspect="1"/>
          </p:cNvPicPr>
          <p:nvPr/>
        </p:nvPicPr>
        <p:blipFill>
          <a:blip r:embed="rId3">
            <a:extLst/>
          </a:blip>
          <a:stretch>
            <a:fillRect/>
          </a:stretch>
        </p:blipFill>
        <p:spPr>
          <a:xfrm>
            <a:off x="8288426" y="4539543"/>
            <a:ext cx="854870" cy="604356"/>
          </a:xfrm>
          <a:prstGeom prst="rect">
            <a:avLst/>
          </a:prstGeom>
          <a:ln w="12700">
            <a:miter lim="400000"/>
          </a:ln>
        </p:spPr>
      </p:pic>
      <p:sp>
        <p:nvSpPr>
          <p:cNvPr id="805" name="Google Shape;599;p110"/>
          <p:cNvSpPr txBox="1"/>
          <p:nvPr/>
        </p:nvSpPr>
        <p:spPr>
          <a:xfrm>
            <a:off x="481999" y="846449"/>
            <a:ext cx="7162801" cy="40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defRPr>
            </a:lvl1pPr>
          </a:lstStyle>
          <a:p>
            <a:r>
              <a:t>Remessas Internacionais</a:t>
            </a:r>
          </a:p>
        </p:txBody>
      </p:sp>
      <p:pic>
        <p:nvPicPr>
          <p:cNvPr id="806" name="Google Shape;600;p110" descr="Google Shape;600;p110"/>
          <p:cNvPicPr>
            <a:picLocks noChangeAspect="1"/>
          </p:cNvPicPr>
          <p:nvPr/>
        </p:nvPicPr>
        <p:blipFill>
          <a:blip r:embed="rId4">
            <a:extLst/>
          </a:blip>
          <a:stretch>
            <a:fillRect/>
          </a:stretch>
        </p:blipFill>
        <p:spPr>
          <a:xfrm>
            <a:off x="2480424" y="2026799"/>
            <a:ext cx="1905001" cy="1905001"/>
          </a:xfrm>
          <a:prstGeom prst="rect">
            <a:avLst/>
          </a:prstGeom>
          <a:ln w="12700">
            <a:miter lim="400000"/>
          </a:ln>
        </p:spPr>
      </p:pic>
      <p:pic>
        <p:nvPicPr>
          <p:cNvPr id="807" name="https://worldvectorlogo.com/logo/ripple&#10;&#10;Google Shape;601;p110" descr="https://worldvectorlogo.com/logo/rippleGoogle Shape;601;p110"/>
          <p:cNvPicPr>
            <a:picLocks noChangeAspect="1"/>
          </p:cNvPicPr>
          <p:nvPr/>
        </p:nvPicPr>
        <p:blipFill>
          <a:blip r:embed="rId5">
            <a:extLst/>
          </a:blip>
          <a:stretch>
            <a:fillRect/>
          </a:stretch>
        </p:blipFill>
        <p:spPr>
          <a:xfrm>
            <a:off x="4775675" y="2026799"/>
            <a:ext cx="1905001" cy="1905001"/>
          </a:xfrm>
          <a:prstGeom prst="rect">
            <a:avLst/>
          </a:prstGeom>
          <a:ln w="12700">
            <a:miter lim="400000"/>
          </a:ln>
        </p:spPr>
      </p:pic>
      <p:pic>
        <p:nvPicPr>
          <p:cNvPr id="808" name="Google Shape;392;p83" descr="Google Shape;392;p83"/>
          <p:cNvPicPr>
            <a:picLocks noChangeAspect="1"/>
          </p:cNvPicPr>
          <p:nvPr/>
        </p:nvPicPr>
        <p:blipFill>
          <a:blip r:embed="rId6">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2" name="Google Shape;606;p111" descr="Google Shape;606;p111"/>
          <p:cNvPicPr>
            <a:picLocks noChangeAspect="1"/>
          </p:cNvPicPr>
          <p:nvPr/>
        </p:nvPicPr>
        <p:blipFill>
          <a:blip r:embed="rId3">
            <a:extLst/>
          </a:blip>
          <a:stretch>
            <a:fillRect/>
          </a:stretch>
        </p:blipFill>
        <p:spPr>
          <a:xfrm>
            <a:off x="8288426" y="4539543"/>
            <a:ext cx="854870" cy="604356"/>
          </a:xfrm>
          <a:prstGeom prst="rect">
            <a:avLst/>
          </a:prstGeom>
          <a:ln w="12700">
            <a:miter lim="400000"/>
          </a:ln>
        </p:spPr>
      </p:pic>
      <p:sp>
        <p:nvSpPr>
          <p:cNvPr id="813" name="Google Shape;607;p111"/>
          <p:cNvSpPr txBox="1"/>
          <p:nvPr/>
        </p:nvSpPr>
        <p:spPr>
          <a:xfrm>
            <a:off x="481999" y="846449"/>
            <a:ext cx="7162801" cy="40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defRPr>
            </a:lvl1pPr>
          </a:lstStyle>
          <a:p>
            <a:r>
              <a:t>IBM &amp; Maersk - Logística</a:t>
            </a:r>
          </a:p>
        </p:txBody>
      </p:sp>
      <p:pic>
        <p:nvPicPr>
          <p:cNvPr id="814" name="IBM and Maersk demo: Cross-border supply chain solution on blockchain&#10;&#10;Google Shape;608;p111" descr="IBM and Maersk demo: Cross-border supply chain solution on blockchainGoogle Shape;608;p111">
            <a:hlinkClick r:id="rId4"/>
          </p:cNvPr>
          <p:cNvPicPr>
            <a:picLocks noChangeAspect="1"/>
          </p:cNvPicPr>
          <p:nvPr/>
        </p:nvPicPr>
        <p:blipFill>
          <a:blip r:embed="rId5">
            <a:extLst/>
          </a:blip>
          <a:stretch>
            <a:fillRect/>
          </a:stretch>
        </p:blipFill>
        <p:spPr>
          <a:xfrm>
            <a:off x="2116825" y="1424549"/>
            <a:ext cx="4572001" cy="3429001"/>
          </a:xfrm>
          <a:prstGeom prst="rect">
            <a:avLst/>
          </a:prstGeom>
          <a:ln w="12700">
            <a:miter lim="400000"/>
          </a:ln>
        </p:spPr>
      </p:pic>
      <p:pic>
        <p:nvPicPr>
          <p:cNvPr id="815" name="Google Shape;392;p83" descr="Google Shape;392;p83"/>
          <p:cNvPicPr>
            <a:picLocks noChangeAspect="1"/>
          </p:cNvPicPr>
          <p:nvPr/>
        </p:nvPicPr>
        <p:blipFill>
          <a:blip r:embed="rId6">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9" name="Google Shape;613;p112" descr="Google Shape;613;p112"/>
          <p:cNvPicPr>
            <a:picLocks noChangeAspect="1"/>
          </p:cNvPicPr>
          <p:nvPr/>
        </p:nvPicPr>
        <p:blipFill>
          <a:blip r:embed="rId3">
            <a:extLst/>
          </a:blip>
          <a:stretch>
            <a:fillRect/>
          </a:stretch>
        </p:blipFill>
        <p:spPr>
          <a:xfrm>
            <a:off x="8288426" y="4539543"/>
            <a:ext cx="854870" cy="604356"/>
          </a:xfrm>
          <a:prstGeom prst="rect">
            <a:avLst/>
          </a:prstGeom>
          <a:ln w="12700">
            <a:miter lim="400000"/>
          </a:ln>
        </p:spPr>
      </p:pic>
      <p:sp>
        <p:nvSpPr>
          <p:cNvPr id="820" name="Google Shape;614;p112"/>
          <p:cNvSpPr txBox="1"/>
          <p:nvPr/>
        </p:nvSpPr>
        <p:spPr>
          <a:xfrm>
            <a:off x="481999" y="846449"/>
            <a:ext cx="7162801" cy="40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defRPr>
            </a:lvl1pPr>
          </a:lstStyle>
          <a:p>
            <a:r>
              <a:t>IBM &amp; Walmart - Supply Chain </a:t>
            </a:r>
          </a:p>
        </p:txBody>
      </p:sp>
      <p:pic>
        <p:nvPicPr>
          <p:cNvPr id="821" name="Google Shape;615;p112" descr="Google Shape;615;p112"/>
          <p:cNvPicPr>
            <a:picLocks noChangeAspect="1"/>
          </p:cNvPicPr>
          <p:nvPr/>
        </p:nvPicPr>
        <p:blipFill>
          <a:blip r:embed="rId4">
            <a:extLst/>
          </a:blip>
          <a:stretch>
            <a:fillRect/>
          </a:stretch>
        </p:blipFill>
        <p:spPr>
          <a:xfrm>
            <a:off x="5859550" y="2143674"/>
            <a:ext cx="2428876" cy="1733551"/>
          </a:xfrm>
          <a:prstGeom prst="rect">
            <a:avLst/>
          </a:prstGeom>
          <a:ln w="12700">
            <a:miter lim="400000"/>
          </a:ln>
        </p:spPr>
      </p:pic>
      <p:pic>
        <p:nvPicPr>
          <p:cNvPr id="822" name="Google Shape;616;p112" descr="Google Shape;616;p112"/>
          <p:cNvPicPr>
            <a:picLocks noChangeAspect="1"/>
          </p:cNvPicPr>
          <p:nvPr/>
        </p:nvPicPr>
        <p:blipFill>
          <a:blip r:embed="rId5">
            <a:extLst/>
          </a:blip>
          <a:stretch>
            <a:fillRect/>
          </a:stretch>
        </p:blipFill>
        <p:spPr>
          <a:xfrm>
            <a:off x="1139100" y="1732350"/>
            <a:ext cx="4071600" cy="2714401"/>
          </a:xfrm>
          <a:prstGeom prst="rect">
            <a:avLst/>
          </a:prstGeom>
          <a:ln w="12700">
            <a:miter lim="400000"/>
          </a:ln>
        </p:spPr>
      </p:pic>
      <p:pic>
        <p:nvPicPr>
          <p:cNvPr id="823" name="Google Shape;392;p83" descr="Google Shape;392;p83"/>
          <p:cNvPicPr>
            <a:picLocks noChangeAspect="1"/>
          </p:cNvPicPr>
          <p:nvPr/>
        </p:nvPicPr>
        <p:blipFill>
          <a:blip r:embed="rId6">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27" name="Google Shape;638;p116" descr="Google Shape;638;p116"/>
          <p:cNvPicPr>
            <a:picLocks noChangeAspect="1"/>
          </p:cNvPicPr>
          <p:nvPr/>
        </p:nvPicPr>
        <p:blipFill>
          <a:blip r:embed="rId3">
            <a:extLst/>
          </a:blip>
          <a:srcRect t="4896"/>
          <a:stretch>
            <a:fillRect/>
          </a:stretch>
        </p:blipFill>
        <p:spPr>
          <a:xfrm>
            <a:off x="1034705" y="1430530"/>
            <a:ext cx="5015640" cy="2981298"/>
          </a:xfrm>
          <a:prstGeom prst="rect">
            <a:avLst/>
          </a:prstGeom>
          <a:ln w="12700">
            <a:miter lim="400000"/>
          </a:ln>
        </p:spPr>
      </p:pic>
      <p:pic>
        <p:nvPicPr>
          <p:cNvPr id="828" name="Google Shape;639;p116" descr="Google Shape;639;p116"/>
          <p:cNvPicPr>
            <a:picLocks noChangeAspect="1"/>
          </p:cNvPicPr>
          <p:nvPr/>
        </p:nvPicPr>
        <p:blipFill>
          <a:blip r:embed="rId4">
            <a:extLst/>
          </a:blip>
          <a:stretch>
            <a:fillRect/>
          </a:stretch>
        </p:blipFill>
        <p:spPr>
          <a:xfrm>
            <a:off x="6092875" y="2794066"/>
            <a:ext cx="2426550" cy="482416"/>
          </a:xfrm>
          <a:prstGeom prst="rect">
            <a:avLst/>
          </a:prstGeom>
          <a:ln w="12700">
            <a:miter lim="400000"/>
          </a:ln>
        </p:spPr>
      </p:pic>
      <p:sp>
        <p:nvSpPr>
          <p:cNvPr id="829" name="Google Shape;614;p112"/>
          <p:cNvSpPr txBox="1"/>
          <p:nvPr/>
        </p:nvSpPr>
        <p:spPr>
          <a:xfrm>
            <a:off x="481999" y="846449"/>
            <a:ext cx="7162801" cy="40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defRPr>
            </a:lvl1pPr>
          </a:lstStyle>
          <a:p>
            <a:r>
              <a:t>Transparência em fluxos financeiros</a:t>
            </a:r>
          </a:p>
        </p:txBody>
      </p:sp>
      <p:pic>
        <p:nvPicPr>
          <p:cNvPr id="830" name="Google Shape;392;p83" descr="Google Shape;392;p83"/>
          <p:cNvPicPr>
            <a:picLocks noChangeAspect="1"/>
          </p:cNvPicPr>
          <p:nvPr/>
        </p:nvPicPr>
        <p:blipFill>
          <a:blip r:embed="rId5">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34" name="Imagem" descr="Imagem"/>
          <p:cNvPicPr>
            <a:picLocks noChangeAspect="1"/>
          </p:cNvPicPr>
          <p:nvPr/>
        </p:nvPicPr>
        <p:blipFill>
          <a:blip r:embed="rId2">
            <a:extLst/>
          </a:blip>
          <a:stretch>
            <a:fillRect/>
          </a:stretch>
        </p:blipFill>
        <p:spPr>
          <a:xfrm>
            <a:off x="2128106" y="1710736"/>
            <a:ext cx="5529274" cy="2760613"/>
          </a:xfrm>
          <a:prstGeom prst="rect">
            <a:avLst/>
          </a:prstGeom>
          <a:ln w="12700">
            <a:miter lim="400000"/>
          </a:ln>
        </p:spPr>
      </p:pic>
      <p:sp>
        <p:nvSpPr>
          <p:cNvPr id="835" name="Google Shape;614;p112"/>
          <p:cNvSpPr txBox="1"/>
          <p:nvPr/>
        </p:nvSpPr>
        <p:spPr>
          <a:xfrm>
            <a:off x="481999" y="846449"/>
            <a:ext cx="7162801" cy="40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defRPr>
            </a:lvl1pPr>
          </a:lstStyle>
          <a:p>
            <a:r>
              <a:t>Autenticação de informações</a:t>
            </a:r>
          </a:p>
        </p:txBody>
      </p:sp>
      <p:pic>
        <p:nvPicPr>
          <p:cNvPr id="836" name="Google Shape;392;p83" descr="Google Shape;392;p83"/>
          <p:cNvPicPr>
            <a:picLocks noChangeAspect="1"/>
          </p:cNvPicPr>
          <p:nvPr/>
        </p:nvPicPr>
        <p:blipFill>
          <a:blip r:embed="rId3">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38" name="Google Shape;633;p115" descr="Google Shape;633;p115"/>
          <p:cNvPicPr>
            <a:picLocks noChangeAspect="1"/>
          </p:cNvPicPr>
          <p:nvPr/>
        </p:nvPicPr>
        <p:blipFill>
          <a:blip r:embed="rId2">
            <a:extLst/>
          </a:blip>
          <a:srcRect t="8642"/>
          <a:stretch>
            <a:fillRect/>
          </a:stretch>
        </p:blipFill>
        <p:spPr>
          <a:xfrm>
            <a:off x="2055856" y="1560208"/>
            <a:ext cx="5536410" cy="3161329"/>
          </a:xfrm>
          <a:prstGeom prst="rect">
            <a:avLst/>
          </a:prstGeom>
          <a:ln w="12700">
            <a:miter lim="400000"/>
          </a:ln>
        </p:spPr>
      </p:pic>
      <p:sp>
        <p:nvSpPr>
          <p:cNvPr id="839" name="Google Shape;614;p112"/>
          <p:cNvSpPr txBox="1"/>
          <p:nvPr/>
        </p:nvSpPr>
        <p:spPr>
          <a:xfrm>
            <a:off x="481999" y="846449"/>
            <a:ext cx="7162801" cy="40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defRPr>
            </a:lvl1pPr>
          </a:lstStyle>
          <a:p>
            <a:r>
              <a:t>Votação</a:t>
            </a:r>
          </a:p>
        </p:txBody>
      </p:sp>
      <p:pic>
        <p:nvPicPr>
          <p:cNvPr id="840" name="Google Shape;392;p83" descr="Google Shape;392;p83"/>
          <p:cNvPicPr>
            <a:picLocks noChangeAspect="1"/>
          </p:cNvPicPr>
          <p:nvPr/>
        </p:nvPicPr>
        <p:blipFill>
          <a:blip r:embed="rId3">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Google Shape;340;p79"/>
          <p:cNvSpPr/>
          <p:nvPr/>
        </p:nvSpPr>
        <p:spPr>
          <a:xfrm>
            <a:off x="0" y="-397"/>
            <a:ext cx="9144000" cy="5144400"/>
          </a:xfrm>
          <a:prstGeom prst="rect">
            <a:avLst/>
          </a:prstGeom>
          <a:solidFill>
            <a:srgbClr val="000000"/>
          </a:solidFill>
          <a:ln w="12700">
            <a:miter lim="400000"/>
          </a:ln>
        </p:spPr>
        <p:txBody>
          <a:bodyPr lIns="0" tIns="0" rIns="0" bIns="0" anchor="ctr"/>
          <a:lstStyle/>
          <a:p>
            <a:pPr algn="ctr">
              <a:defRPr sz="900">
                <a:solidFill>
                  <a:srgbClr val="FFFFFF"/>
                </a:solidFill>
                <a:latin typeface="Calibri"/>
                <a:ea typeface="Calibri"/>
                <a:cs typeface="Calibri"/>
                <a:sym typeface="Calibri"/>
              </a:defRPr>
            </a:pPr>
            <a:endParaRPr/>
          </a:p>
        </p:txBody>
      </p:sp>
      <p:sp>
        <p:nvSpPr>
          <p:cNvPr id="691" name="Google Shape;341;p79"/>
          <p:cNvSpPr txBox="1"/>
          <p:nvPr/>
        </p:nvSpPr>
        <p:spPr>
          <a:xfrm>
            <a:off x="534655" y="3408874"/>
            <a:ext cx="2513345" cy="4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49" tIns="22849" rIns="22849" bIns="22849">
            <a:spAutoFit/>
          </a:bodyPr>
          <a:lstStyle>
            <a:lvl1pPr>
              <a:defRPr sz="2500" b="1">
                <a:solidFill>
                  <a:srgbClr val="F2B940"/>
                </a:solidFill>
                <a:latin typeface="Exo 2"/>
                <a:ea typeface="Exo 2"/>
                <a:cs typeface="Exo 2"/>
                <a:sym typeface="Exo 2"/>
              </a:defRPr>
            </a:lvl1pPr>
          </a:lstStyle>
          <a:p>
            <a:r>
              <a:rPr dirty="0" err="1"/>
              <a:t>Apresentação</a:t>
            </a:r>
            <a:endParaRPr dirty="0"/>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42" name="Google Shape;628;p114" descr="Google Shape;628;p114"/>
          <p:cNvPicPr>
            <a:picLocks noChangeAspect="1"/>
          </p:cNvPicPr>
          <p:nvPr/>
        </p:nvPicPr>
        <p:blipFill>
          <a:blip r:embed="rId2">
            <a:extLst/>
          </a:blip>
          <a:stretch>
            <a:fillRect/>
          </a:stretch>
        </p:blipFill>
        <p:spPr>
          <a:xfrm>
            <a:off x="2169006" y="1337422"/>
            <a:ext cx="4992262" cy="3333661"/>
          </a:xfrm>
          <a:prstGeom prst="rect">
            <a:avLst/>
          </a:prstGeom>
          <a:ln w="12700">
            <a:miter lim="400000"/>
          </a:ln>
        </p:spPr>
      </p:pic>
      <p:sp>
        <p:nvSpPr>
          <p:cNvPr id="843" name="Google Shape;614;p112"/>
          <p:cNvSpPr txBox="1"/>
          <p:nvPr/>
        </p:nvSpPr>
        <p:spPr>
          <a:xfrm>
            <a:off x="481999" y="846449"/>
            <a:ext cx="7162801" cy="40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defRPr>
            </a:lvl1pPr>
          </a:lstStyle>
          <a:p>
            <a:r>
              <a:t>Petro</a:t>
            </a:r>
          </a:p>
        </p:txBody>
      </p:sp>
      <p:pic>
        <p:nvPicPr>
          <p:cNvPr id="844" name="Google Shape;392;p83" descr="Google Shape;392;p83"/>
          <p:cNvPicPr>
            <a:picLocks noChangeAspect="1"/>
          </p:cNvPicPr>
          <p:nvPr/>
        </p:nvPicPr>
        <p:blipFill>
          <a:blip r:embed="rId3">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46" name="Google Shape;614;p112"/>
          <p:cNvSpPr txBox="1"/>
          <p:nvPr/>
        </p:nvSpPr>
        <p:spPr>
          <a:xfrm>
            <a:off x="481999" y="846449"/>
            <a:ext cx="7162801" cy="40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defRPr>
            </a:lvl1pPr>
          </a:lstStyle>
          <a:p>
            <a:r>
              <a:t>Investimentos</a:t>
            </a:r>
          </a:p>
        </p:txBody>
      </p:sp>
      <p:pic>
        <p:nvPicPr>
          <p:cNvPr id="847" name="Imagem" descr="Imagem"/>
          <p:cNvPicPr>
            <a:picLocks noChangeAspect="1"/>
          </p:cNvPicPr>
          <p:nvPr/>
        </p:nvPicPr>
        <p:blipFill>
          <a:blip r:embed="rId2">
            <a:extLst/>
          </a:blip>
          <a:srcRect t="4595"/>
          <a:stretch>
            <a:fillRect/>
          </a:stretch>
        </p:blipFill>
        <p:spPr>
          <a:xfrm>
            <a:off x="2122206" y="1574614"/>
            <a:ext cx="5224626" cy="3115327"/>
          </a:xfrm>
          <a:prstGeom prst="rect">
            <a:avLst/>
          </a:prstGeom>
          <a:ln w="12700">
            <a:miter lim="400000"/>
          </a:ln>
        </p:spPr>
      </p:pic>
      <p:pic>
        <p:nvPicPr>
          <p:cNvPr id="848" name="Google Shape;392;p83" descr="Google Shape;392;p83"/>
          <p:cNvPicPr>
            <a:picLocks noChangeAspect="1"/>
          </p:cNvPicPr>
          <p:nvPr/>
        </p:nvPicPr>
        <p:blipFill>
          <a:blip r:embed="rId3">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50" name="Google Shape;614;p112"/>
          <p:cNvSpPr txBox="1"/>
          <p:nvPr/>
        </p:nvSpPr>
        <p:spPr>
          <a:xfrm>
            <a:off x="481999" y="846449"/>
            <a:ext cx="7162801" cy="40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defRPr>
            </a:lvl1pPr>
          </a:lstStyle>
          <a:p>
            <a:r>
              <a:t>Automotivo</a:t>
            </a:r>
          </a:p>
        </p:txBody>
      </p:sp>
      <p:pic>
        <p:nvPicPr>
          <p:cNvPr id="851" name="download-2.png" descr="download-2.png"/>
          <p:cNvPicPr>
            <a:picLocks noChangeAspect="1"/>
          </p:cNvPicPr>
          <p:nvPr/>
        </p:nvPicPr>
        <p:blipFill>
          <a:blip r:embed="rId2">
            <a:extLst/>
          </a:blip>
          <a:stretch>
            <a:fillRect/>
          </a:stretch>
        </p:blipFill>
        <p:spPr>
          <a:xfrm>
            <a:off x="2550672" y="1730619"/>
            <a:ext cx="4981543" cy="2217305"/>
          </a:xfrm>
          <a:prstGeom prst="rect">
            <a:avLst/>
          </a:prstGeom>
          <a:ln w="12700">
            <a:miter lim="400000"/>
          </a:ln>
        </p:spPr>
      </p:pic>
      <p:pic>
        <p:nvPicPr>
          <p:cNvPr id="852" name="Google Shape;392;p83" descr="Google Shape;392;p83"/>
          <p:cNvPicPr>
            <a:picLocks noChangeAspect="1"/>
          </p:cNvPicPr>
          <p:nvPr/>
        </p:nvPicPr>
        <p:blipFill>
          <a:blip r:embed="rId3">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54" name="Google Shape;621;p113" descr="Google Shape;621;p113"/>
          <p:cNvPicPr>
            <a:picLocks noChangeAspect="1"/>
          </p:cNvPicPr>
          <p:nvPr/>
        </p:nvPicPr>
        <p:blipFill>
          <a:blip r:embed="rId3">
            <a:extLst/>
          </a:blip>
          <a:stretch>
            <a:fillRect/>
          </a:stretch>
        </p:blipFill>
        <p:spPr>
          <a:xfrm>
            <a:off x="8288426" y="4539543"/>
            <a:ext cx="854870" cy="604356"/>
          </a:xfrm>
          <a:prstGeom prst="rect">
            <a:avLst/>
          </a:prstGeom>
          <a:ln w="12700">
            <a:miter lim="400000"/>
          </a:ln>
        </p:spPr>
      </p:pic>
      <p:sp>
        <p:nvSpPr>
          <p:cNvPr id="855" name="Google Shape;622;p113"/>
          <p:cNvSpPr txBox="1"/>
          <p:nvPr/>
        </p:nvSpPr>
        <p:spPr>
          <a:xfrm>
            <a:off x="481999" y="846449"/>
            <a:ext cx="7162801" cy="40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defRPr>
            </a:lvl1pPr>
          </a:lstStyle>
          <a:p>
            <a:r>
              <a:t>Outras criptomoedas globais</a:t>
            </a:r>
          </a:p>
        </p:txBody>
      </p:sp>
      <p:pic>
        <p:nvPicPr>
          <p:cNvPr id="856" name="Google Shape;623;p113" descr="Google Shape;623;p113"/>
          <p:cNvPicPr>
            <a:picLocks noChangeAspect="1"/>
          </p:cNvPicPr>
          <p:nvPr/>
        </p:nvPicPr>
        <p:blipFill>
          <a:blip r:embed="rId4">
            <a:extLst/>
          </a:blip>
          <a:stretch>
            <a:fillRect/>
          </a:stretch>
        </p:blipFill>
        <p:spPr>
          <a:xfrm>
            <a:off x="2692214" y="1710762"/>
            <a:ext cx="4043402" cy="2695601"/>
          </a:xfrm>
          <a:prstGeom prst="rect">
            <a:avLst/>
          </a:prstGeom>
          <a:ln w="12700">
            <a:miter lim="400000"/>
          </a:ln>
        </p:spPr>
      </p:pic>
      <p:pic>
        <p:nvPicPr>
          <p:cNvPr id="857" name="Google Shape;392;p83" descr="Google Shape;392;p83"/>
          <p:cNvPicPr>
            <a:picLocks noChangeAspect="1"/>
          </p:cNvPicPr>
          <p:nvPr/>
        </p:nvPicPr>
        <p:blipFill>
          <a:blip r:embed="rId5">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61" name="Google Shape;513;p98"/>
          <p:cNvSpPr txBox="1"/>
          <p:nvPr/>
        </p:nvSpPr>
        <p:spPr>
          <a:xfrm>
            <a:off x="916285" y="2738003"/>
            <a:ext cx="8227202" cy="141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4500" b="1">
                <a:solidFill>
                  <a:srgbClr val="FDB600"/>
                </a:solidFill>
                <a:latin typeface="Exo 2 Extra Bold"/>
                <a:ea typeface="Exo 2 Extra Bold"/>
                <a:cs typeface="Exo 2 Extra Bold"/>
                <a:sym typeface="Exo 2 Extra Bold"/>
              </a:defRPr>
            </a:lvl1pPr>
          </a:lstStyle>
          <a:p>
            <a:r>
              <a:t>Percepção da Indústria e Esforços</a:t>
            </a:r>
          </a:p>
        </p:txBody>
      </p:sp>
      <p:sp>
        <p:nvSpPr>
          <p:cNvPr id="862" name="Google Shape;514;p98"/>
          <p:cNvSpPr/>
          <p:nvPr/>
        </p:nvSpPr>
        <p:spPr>
          <a:xfrm flipH="1">
            <a:off x="643543" y="2707461"/>
            <a:ext cx="1" cy="1864201"/>
          </a:xfrm>
          <a:prstGeom prst="line">
            <a:avLst/>
          </a:prstGeom>
          <a:ln w="38100">
            <a:solidFill>
              <a:srgbClr val="FFFFFF"/>
            </a:solidFill>
            <a:miter lim="8000"/>
          </a:ln>
        </p:spPr>
        <p:txBody>
          <a:bodyPr lIns="0" tIns="0" rIns="0" bIns="0"/>
          <a:lstStyle/>
          <a:p>
            <a:endParaRPr/>
          </a:p>
        </p:txBody>
      </p:sp>
      <p:pic>
        <p:nvPicPr>
          <p:cNvPr id="863" name="Google Shape;515;p98" descr="Google Shape;515;p98"/>
          <p:cNvPicPr>
            <a:picLocks noChangeAspect="1"/>
          </p:cNvPicPr>
          <p:nvPr/>
        </p:nvPicPr>
        <p:blipFill>
          <a:blip r:embed="rId3">
            <a:extLst/>
          </a:blip>
          <a:stretch>
            <a:fillRect/>
          </a:stretch>
        </p:blipFill>
        <p:spPr>
          <a:xfrm>
            <a:off x="8288426" y="4539543"/>
            <a:ext cx="854870" cy="60435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862"/>
                                        </p:tgtEl>
                                        <p:attrNameLst>
                                          <p:attrName>style.visibility</p:attrName>
                                        </p:attrNameLst>
                                      </p:cBhvr>
                                      <p:to>
                                        <p:strVal val="visible"/>
                                      </p:to>
                                    </p:set>
                                    <p:anim calcmode="lin" valueType="num">
                                      <p:cBhvr>
                                        <p:cTn id="7" dur="500" fill="hold"/>
                                        <p:tgtEl>
                                          <p:spTgt spid="862"/>
                                        </p:tgtEl>
                                        <p:attrNameLst>
                                          <p:attrName>ppt_x</p:attrName>
                                        </p:attrNameLst>
                                      </p:cBhvr>
                                      <p:tavLst>
                                        <p:tav tm="0">
                                          <p:val>
                                            <p:strVal val="#ppt_x"/>
                                          </p:val>
                                        </p:tav>
                                        <p:tav tm="100000">
                                          <p:val>
                                            <p:strVal val="#ppt_x"/>
                                          </p:val>
                                        </p:tav>
                                      </p:tavLst>
                                    </p:anim>
                                    <p:anim calcmode="lin" valueType="num">
                                      <p:cBhvr>
                                        <p:cTn id="8" dur="500" fill="hold"/>
                                        <p:tgtEl>
                                          <p:spTgt spid="86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grpId="2" nodeType="afterEffect">
                                  <p:stCondLst>
                                    <p:cond delay="0"/>
                                  </p:stCondLst>
                                  <p:iterate>
                                    <p:tmAbs val="0"/>
                                  </p:iterate>
                                  <p:childTnLst>
                                    <p:set>
                                      <p:cBhvr>
                                        <p:cTn id="11" fill="hold"/>
                                        <p:tgtEl>
                                          <p:spTgt spid="861"/>
                                        </p:tgtEl>
                                        <p:attrNameLst>
                                          <p:attrName>style.visibility</p:attrName>
                                        </p:attrNameLst>
                                      </p:cBhvr>
                                      <p:to>
                                        <p:strVal val="visible"/>
                                      </p:to>
                                    </p:set>
                                    <p:anim calcmode="lin" valueType="num">
                                      <p:cBhvr>
                                        <p:cTn id="12" dur="500" fill="hold"/>
                                        <p:tgtEl>
                                          <p:spTgt spid="861"/>
                                        </p:tgtEl>
                                        <p:attrNameLst>
                                          <p:attrName>ppt_x</p:attrName>
                                        </p:attrNameLst>
                                      </p:cBhvr>
                                      <p:tavLst>
                                        <p:tav tm="0">
                                          <p:val>
                                            <p:strVal val="1+#ppt_w/2"/>
                                          </p:val>
                                        </p:tav>
                                        <p:tav tm="100000">
                                          <p:val>
                                            <p:strVal val="#ppt_x"/>
                                          </p:val>
                                        </p:tav>
                                      </p:tavLst>
                                    </p:anim>
                                    <p:anim calcmode="lin" valueType="num">
                                      <p:cBhvr>
                                        <p:cTn id="13" dur="500" fill="hold"/>
                                        <p:tgtEl>
                                          <p:spTgt spid="8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 grpId="2" animBg="1" advAuto="0"/>
      <p:bldP spid="862"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67" name="Google Shape;520;p99" descr="Google Shape;520;p99"/>
          <p:cNvPicPr>
            <a:picLocks noChangeAspect="1"/>
          </p:cNvPicPr>
          <p:nvPr/>
        </p:nvPicPr>
        <p:blipFill>
          <a:blip r:embed="rId3">
            <a:extLst/>
          </a:blip>
          <a:stretch>
            <a:fillRect/>
          </a:stretch>
        </p:blipFill>
        <p:spPr>
          <a:xfrm>
            <a:off x="8288426" y="4539543"/>
            <a:ext cx="854870" cy="604356"/>
          </a:xfrm>
          <a:prstGeom prst="rect">
            <a:avLst/>
          </a:prstGeom>
          <a:ln w="12700">
            <a:miter lim="400000"/>
          </a:ln>
        </p:spPr>
      </p:pic>
      <p:sp>
        <p:nvSpPr>
          <p:cNvPr id="868" name="Google Shape;521;p99"/>
          <p:cNvSpPr txBox="1"/>
          <p:nvPr/>
        </p:nvSpPr>
        <p:spPr>
          <a:xfrm>
            <a:off x="435098" y="471325"/>
            <a:ext cx="6856502" cy="4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latin typeface="Exo 2"/>
                <a:ea typeface="Exo 2"/>
                <a:cs typeface="Exo 2"/>
                <a:sym typeface="Exo 2"/>
              </a:defRPr>
            </a:lvl1pPr>
          </a:lstStyle>
          <a:p>
            <a:r>
              <a:t>Disrupção potencial percebida</a:t>
            </a:r>
          </a:p>
        </p:txBody>
      </p:sp>
      <p:pic>
        <p:nvPicPr>
          <p:cNvPr id="869" name="Google Shape;392;p83" descr="Google Shape;392;p83"/>
          <p:cNvPicPr>
            <a:picLocks noChangeAspect="1"/>
          </p:cNvPicPr>
          <p:nvPr/>
        </p:nvPicPr>
        <p:blipFill>
          <a:blip r:embed="rId4">
            <a:extLst/>
          </a:blip>
          <a:stretch>
            <a:fillRect/>
          </a:stretch>
        </p:blipFill>
        <p:spPr>
          <a:xfrm>
            <a:off x="39975" y="4439549"/>
            <a:ext cx="931077" cy="658224"/>
          </a:xfrm>
          <a:prstGeom prst="rect">
            <a:avLst/>
          </a:prstGeom>
          <a:ln w="12700">
            <a:miter lim="400000"/>
          </a:ln>
        </p:spPr>
      </p:pic>
      <p:pic>
        <p:nvPicPr>
          <p:cNvPr id="870" name="Imagem" descr="Imagem"/>
          <p:cNvPicPr>
            <a:picLocks noChangeAspect="1"/>
          </p:cNvPicPr>
          <p:nvPr/>
        </p:nvPicPr>
        <p:blipFill>
          <a:blip r:embed="rId5">
            <a:extLst/>
          </a:blip>
          <a:srcRect l="3059" t="2121" r="3060" b="2121"/>
          <a:stretch>
            <a:fillRect/>
          </a:stretch>
        </p:blipFill>
        <p:spPr>
          <a:xfrm>
            <a:off x="1699784" y="1352057"/>
            <a:ext cx="4327123" cy="333151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74" name="Google Shape;527;p100" descr="Google Shape;527;p100"/>
          <p:cNvPicPr>
            <a:picLocks noChangeAspect="1"/>
          </p:cNvPicPr>
          <p:nvPr/>
        </p:nvPicPr>
        <p:blipFill>
          <a:blip r:embed="rId3">
            <a:extLst/>
          </a:blip>
          <a:stretch>
            <a:fillRect/>
          </a:stretch>
        </p:blipFill>
        <p:spPr>
          <a:xfrm>
            <a:off x="8288426" y="4539543"/>
            <a:ext cx="854870" cy="604356"/>
          </a:xfrm>
          <a:prstGeom prst="rect">
            <a:avLst/>
          </a:prstGeom>
          <a:ln w="12700">
            <a:miter lim="400000"/>
          </a:ln>
        </p:spPr>
      </p:pic>
      <p:sp>
        <p:nvSpPr>
          <p:cNvPr id="875" name="Google Shape;528;p100"/>
          <p:cNvSpPr txBox="1"/>
          <p:nvPr/>
        </p:nvSpPr>
        <p:spPr>
          <a:xfrm>
            <a:off x="435098" y="471325"/>
            <a:ext cx="6856502" cy="4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latin typeface="Exo 2"/>
                <a:ea typeface="Exo 2"/>
                <a:cs typeface="Exo 2"/>
                <a:sym typeface="Exo 2"/>
              </a:defRPr>
            </a:lvl1pPr>
          </a:lstStyle>
          <a:p>
            <a:r>
              <a:t>Investimentos Realizados por Indústria</a:t>
            </a:r>
          </a:p>
        </p:txBody>
      </p:sp>
      <p:pic>
        <p:nvPicPr>
          <p:cNvPr id="876" name="Google Shape;529;p100" descr="Google Shape;529;p100"/>
          <p:cNvPicPr>
            <a:picLocks noChangeAspect="1"/>
          </p:cNvPicPr>
          <p:nvPr/>
        </p:nvPicPr>
        <p:blipFill>
          <a:blip r:embed="rId4">
            <a:extLst/>
          </a:blip>
          <a:stretch>
            <a:fillRect/>
          </a:stretch>
        </p:blipFill>
        <p:spPr>
          <a:xfrm>
            <a:off x="1547449" y="1093084"/>
            <a:ext cx="4866058" cy="3508218"/>
          </a:xfrm>
          <a:prstGeom prst="rect">
            <a:avLst/>
          </a:prstGeom>
          <a:ln w="12700">
            <a:miter lim="400000"/>
          </a:ln>
        </p:spPr>
      </p:pic>
      <p:pic>
        <p:nvPicPr>
          <p:cNvPr id="877" name="Google Shape;392;p83" descr="Google Shape;392;p83"/>
          <p:cNvPicPr>
            <a:picLocks noChangeAspect="1"/>
          </p:cNvPicPr>
          <p:nvPr/>
        </p:nvPicPr>
        <p:blipFill>
          <a:blip r:embed="rId5">
            <a:extLst/>
          </a:blip>
          <a:stretch>
            <a:fillRect/>
          </a:stretch>
        </p:blipFill>
        <p:spPr>
          <a:xfrm>
            <a:off x="39975" y="4439549"/>
            <a:ext cx="931077" cy="6582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81" name="Google Shape;534;p101" descr="Google Shape;534;p101"/>
          <p:cNvPicPr>
            <a:picLocks noChangeAspect="1"/>
          </p:cNvPicPr>
          <p:nvPr/>
        </p:nvPicPr>
        <p:blipFill>
          <a:blip r:embed="rId3">
            <a:extLst/>
          </a:blip>
          <a:stretch>
            <a:fillRect/>
          </a:stretch>
        </p:blipFill>
        <p:spPr>
          <a:xfrm>
            <a:off x="8288426" y="4539543"/>
            <a:ext cx="854870" cy="604356"/>
          </a:xfrm>
          <a:prstGeom prst="rect">
            <a:avLst/>
          </a:prstGeom>
          <a:ln w="12700">
            <a:miter lim="400000"/>
          </a:ln>
        </p:spPr>
      </p:pic>
      <p:sp>
        <p:nvSpPr>
          <p:cNvPr id="882" name="Google Shape;535;p101"/>
          <p:cNvSpPr txBox="1"/>
          <p:nvPr/>
        </p:nvSpPr>
        <p:spPr>
          <a:xfrm>
            <a:off x="435098" y="471325"/>
            <a:ext cx="6856502" cy="4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latin typeface="Exo 2"/>
                <a:ea typeface="Exo 2"/>
                <a:cs typeface="Exo 2"/>
                <a:sym typeface="Exo 2"/>
              </a:defRPr>
            </a:lvl1pPr>
          </a:lstStyle>
          <a:p>
            <a:r>
              <a:t>Investimentos Esperados em Blockchain</a:t>
            </a:r>
          </a:p>
        </p:txBody>
      </p:sp>
      <p:pic>
        <p:nvPicPr>
          <p:cNvPr id="883" name="Google Shape;392;p83" descr="Google Shape;392;p83"/>
          <p:cNvPicPr>
            <a:picLocks noChangeAspect="1"/>
          </p:cNvPicPr>
          <p:nvPr/>
        </p:nvPicPr>
        <p:blipFill>
          <a:blip r:embed="rId4">
            <a:extLst/>
          </a:blip>
          <a:stretch>
            <a:fillRect/>
          </a:stretch>
        </p:blipFill>
        <p:spPr>
          <a:xfrm>
            <a:off x="39975" y="4439549"/>
            <a:ext cx="931077" cy="658224"/>
          </a:xfrm>
          <a:prstGeom prst="rect">
            <a:avLst/>
          </a:prstGeom>
          <a:ln w="12700">
            <a:miter lim="400000"/>
          </a:ln>
        </p:spPr>
      </p:pic>
      <p:pic>
        <p:nvPicPr>
          <p:cNvPr id="884" name="Imagem" descr="Imagem"/>
          <p:cNvPicPr>
            <a:picLocks noChangeAspect="1"/>
          </p:cNvPicPr>
          <p:nvPr/>
        </p:nvPicPr>
        <p:blipFill>
          <a:blip r:embed="rId5">
            <a:extLst/>
          </a:blip>
          <a:srcRect b="4083"/>
          <a:stretch>
            <a:fillRect/>
          </a:stretch>
        </p:blipFill>
        <p:spPr>
          <a:xfrm>
            <a:off x="1523400" y="1082080"/>
            <a:ext cx="4962843" cy="356839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Прямоугольник 3"/>
          <p:cNvSpPr/>
          <p:nvPr/>
        </p:nvSpPr>
        <p:spPr>
          <a:xfrm>
            <a:off x="6937719" y="-398"/>
            <a:ext cx="2206282" cy="5144296"/>
          </a:xfrm>
          <a:prstGeom prst="rect">
            <a:avLst/>
          </a:prstGeom>
          <a:solidFill>
            <a:schemeClr val="accent2"/>
          </a:solidFill>
          <a:ln w="25400">
            <a:solidFill>
              <a:srgbClr val="181818"/>
            </a:solidFill>
          </a:ln>
        </p:spPr>
        <p:txBody>
          <a:bodyPr lIns="22859" tIns="22859" rIns="22859" bIns="22859" anchor="ctr"/>
          <a:lstStyle/>
          <a:p>
            <a:pPr>
              <a:defRPr>
                <a:solidFill>
                  <a:srgbClr val="FFFFFF"/>
                </a:solidFill>
              </a:defRPr>
            </a:pPr>
            <a:endParaRPr/>
          </a:p>
        </p:txBody>
      </p:sp>
      <p:pic>
        <p:nvPicPr>
          <p:cNvPr id="889" name="Imagem" descr="Imagem"/>
          <p:cNvPicPr>
            <a:picLocks noChangeAspect="1"/>
          </p:cNvPicPr>
          <p:nvPr/>
        </p:nvPicPr>
        <p:blipFill>
          <a:blip r:embed="rId2">
            <a:extLst/>
          </a:blip>
          <a:srcRect l="2910" r="1591"/>
          <a:stretch>
            <a:fillRect/>
          </a:stretch>
        </p:blipFill>
        <p:spPr>
          <a:xfrm>
            <a:off x="40164" y="182632"/>
            <a:ext cx="6890159" cy="4846379"/>
          </a:xfrm>
          <a:prstGeom prst="rect">
            <a:avLst/>
          </a:prstGeom>
          <a:ln w="12700">
            <a:miter lim="400000"/>
          </a:ln>
        </p:spPr>
      </p:pic>
      <p:sp>
        <p:nvSpPr>
          <p:cNvPr id="890" name="“Blockchain […] platforms have crossed the peak by now, and we believe that they will reach maturity in the next five to 10 years, with digital twins and knowledge graphs on their heels,” said Mike Walker, research vice president at Gartner."/>
          <p:cNvSpPr txBox="1"/>
          <p:nvPr/>
        </p:nvSpPr>
        <p:spPr>
          <a:xfrm>
            <a:off x="7090761" y="1632182"/>
            <a:ext cx="1880057" cy="2148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lvl1pPr algn="ctr" defTabSz="228600">
              <a:lnSpc>
                <a:spcPts val="2100"/>
              </a:lnSpc>
              <a:defRPr sz="900" i="1">
                <a:solidFill>
                  <a:srgbClr val="FEFEFF"/>
                </a:solidFill>
                <a:latin typeface="Exo 2"/>
                <a:ea typeface="Exo 2"/>
                <a:cs typeface="Exo 2"/>
                <a:sym typeface="Exo 2"/>
              </a:defRPr>
            </a:lvl1pPr>
          </a:lstStyle>
          <a:p>
            <a:r>
              <a:t>“Blockchain […] platforms have crossed the peak by now, and we believe that they will reach maturity in the next five to 10 years, with digital twins and knowledge graphs on their heels,” said Mike Walker, research vice president at Gartner.</a:t>
            </a:r>
          </a:p>
        </p:txBody>
      </p:sp>
      <p:sp>
        <p:nvSpPr>
          <p:cNvPr id="891" name="Hype Cicle…"/>
          <p:cNvSpPr txBox="1"/>
          <p:nvPr/>
        </p:nvSpPr>
        <p:spPr>
          <a:xfrm>
            <a:off x="6971900" y="421829"/>
            <a:ext cx="2137919" cy="960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algn="ctr" defTabSz="228600">
              <a:defRPr sz="2000" b="1">
                <a:solidFill>
                  <a:srgbClr val="F2B940"/>
                </a:solidFill>
                <a:latin typeface="Exo 2"/>
                <a:ea typeface="Exo 2"/>
                <a:cs typeface="Exo 2"/>
                <a:sym typeface="Exo 2"/>
              </a:defRPr>
            </a:pPr>
            <a:r>
              <a:t>Hype Cicle</a:t>
            </a:r>
          </a:p>
          <a:p>
            <a:pPr algn="ctr" defTabSz="228600">
              <a:defRPr sz="2000" b="1">
                <a:solidFill>
                  <a:srgbClr val="F2B940"/>
                </a:solidFill>
                <a:latin typeface="Exo 2"/>
                <a:ea typeface="Exo 2"/>
                <a:cs typeface="Exo 2"/>
                <a:sym typeface="Exo 2"/>
              </a:defRPr>
            </a:pPr>
            <a:r>
              <a:t>Trough of Disillusionment</a:t>
            </a: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Google Shape;379;p83"/>
          <p:cNvSpPr/>
          <p:nvPr/>
        </p:nvSpPr>
        <p:spPr>
          <a:xfrm>
            <a:off x="0" y="-397"/>
            <a:ext cx="9144000" cy="5144400"/>
          </a:xfrm>
          <a:prstGeom prst="rect">
            <a:avLst/>
          </a:prstGeom>
          <a:solidFill>
            <a:srgbClr val="000000"/>
          </a:solidFill>
          <a:ln w="12700">
            <a:miter lim="400000"/>
          </a:ln>
        </p:spPr>
        <p:txBody>
          <a:bodyPr lIns="0" tIns="0" rIns="0" bIns="0" anchor="ctr"/>
          <a:lstStyle/>
          <a:p>
            <a:pPr algn="ctr">
              <a:defRPr sz="900">
                <a:solidFill>
                  <a:srgbClr val="FFFFFF"/>
                </a:solidFill>
                <a:latin typeface="Calibri"/>
                <a:ea typeface="Calibri"/>
                <a:cs typeface="Calibri"/>
                <a:sym typeface="Calibri"/>
              </a:defRPr>
            </a:pPr>
            <a:endParaRPr/>
          </a:p>
        </p:txBody>
      </p:sp>
      <p:sp>
        <p:nvSpPr>
          <p:cNvPr id="894" name="Google Shape;382;p83"/>
          <p:cNvSpPr txBox="1"/>
          <p:nvPr/>
        </p:nvSpPr>
        <p:spPr>
          <a:xfrm>
            <a:off x="425498" y="1468799"/>
            <a:ext cx="7566054" cy="236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p>
            <a:pPr>
              <a:defRPr sz="1300">
                <a:solidFill>
                  <a:srgbClr val="FFFFFF"/>
                </a:solidFill>
                <a:latin typeface="Calibri"/>
                <a:ea typeface="Calibri"/>
                <a:cs typeface="Calibri"/>
                <a:sym typeface="Calibri"/>
              </a:defRPr>
            </a:pPr>
            <a:r>
              <a:t>Momento é de </a:t>
            </a:r>
            <a:r>
              <a:rPr sz="1800">
                <a:solidFill>
                  <a:srgbClr val="F2B940"/>
                </a:solidFill>
              </a:rPr>
              <a:t>exploração</a:t>
            </a:r>
            <a:r>
              <a:t> e </a:t>
            </a:r>
            <a:r>
              <a:rPr sz="1800">
                <a:solidFill>
                  <a:srgbClr val="F2B940"/>
                </a:solidFill>
              </a:rPr>
              <a:t>criação - estamos começando a ver projetos</a:t>
            </a:r>
          </a:p>
          <a:p>
            <a:pPr>
              <a:defRPr sz="1300">
                <a:solidFill>
                  <a:srgbClr val="FFFFFF"/>
                </a:solidFill>
                <a:latin typeface="Calibri"/>
                <a:ea typeface="Calibri"/>
                <a:cs typeface="Calibri"/>
                <a:sym typeface="Calibri"/>
              </a:defRPr>
            </a:pPr>
            <a:r>
              <a:t>Ritmo de </a:t>
            </a:r>
            <a:r>
              <a:rPr sz="1800">
                <a:solidFill>
                  <a:srgbClr val="F2B940"/>
                </a:solidFill>
              </a:rPr>
              <a:t>popularização</a:t>
            </a:r>
            <a:r>
              <a:t> é intenso, mas a prática não acontece na mesma velocidade do </a:t>
            </a:r>
            <a:r>
              <a:rPr sz="1800">
                <a:solidFill>
                  <a:srgbClr val="F2B940"/>
                </a:solidFill>
              </a:rPr>
              <a:t>hype</a:t>
            </a:r>
          </a:p>
          <a:p>
            <a:pPr>
              <a:defRPr sz="1300">
                <a:solidFill>
                  <a:srgbClr val="FFFFFF"/>
                </a:solidFill>
                <a:latin typeface="Calibri"/>
                <a:ea typeface="Calibri"/>
                <a:cs typeface="Calibri"/>
                <a:sym typeface="Calibri"/>
              </a:defRPr>
            </a:pPr>
            <a:r>
              <a:rPr sz="1800">
                <a:solidFill>
                  <a:srgbClr val="F2B940"/>
                </a:solidFill>
              </a:rPr>
              <a:t>Convergência</a:t>
            </a:r>
            <a:r>
              <a:t> da área de negócios com o mundo de T.I.</a:t>
            </a:r>
          </a:p>
          <a:p>
            <a:pPr>
              <a:defRPr sz="1300">
                <a:solidFill>
                  <a:srgbClr val="FFFFFF"/>
                </a:solidFill>
                <a:latin typeface="Calibri"/>
                <a:ea typeface="Calibri"/>
                <a:cs typeface="Calibri"/>
                <a:sym typeface="Calibri"/>
              </a:defRPr>
            </a:pPr>
            <a:r>
              <a:t>Grandes players estão envolvidos, com investimento potencial e efetivo </a:t>
            </a:r>
            <a:r>
              <a:rPr sz="1800">
                <a:solidFill>
                  <a:srgbClr val="F2B940"/>
                </a:solidFill>
              </a:rPr>
              <a:t>relevante</a:t>
            </a:r>
            <a:r>
              <a:t> </a:t>
            </a:r>
          </a:p>
          <a:p>
            <a:pPr>
              <a:defRPr sz="1300">
                <a:solidFill>
                  <a:srgbClr val="FFFFFF"/>
                </a:solidFill>
                <a:latin typeface="Calibri"/>
                <a:ea typeface="Calibri"/>
                <a:cs typeface="Calibri"/>
                <a:sym typeface="Calibri"/>
              </a:defRPr>
            </a:pPr>
            <a:r>
              <a:t>Infraestruturas </a:t>
            </a:r>
            <a:r>
              <a:rPr sz="1800">
                <a:solidFill>
                  <a:srgbClr val="F2B940"/>
                </a:solidFill>
              </a:rPr>
              <a:t>precisam amadurecer</a:t>
            </a:r>
            <a:r>
              <a:t>, bem como o real entendimento de seu potencial</a:t>
            </a:r>
          </a:p>
          <a:p>
            <a:pPr>
              <a:defRPr sz="1300">
                <a:solidFill>
                  <a:srgbClr val="FFFFFF"/>
                </a:solidFill>
                <a:latin typeface="Calibri"/>
                <a:ea typeface="Calibri"/>
                <a:cs typeface="Calibri"/>
                <a:sym typeface="Calibri"/>
              </a:defRPr>
            </a:pPr>
            <a:r>
              <a:t>Muitos </a:t>
            </a:r>
            <a:r>
              <a:rPr sz="1800">
                <a:solidFill>
                  <a:srgbClr val="F2B940"/>
                </a:solidFill>
              </a:rPr>
              <a:t>desafios</a:t>
            </a:r>
            <a:r>
              <a:t>: complexidade, preconceito, multifacetado</a:t>
            </a:r>
          </a:p>
          <a:p>
            <a:pPr>
              <a:defRPr sz="1300">
                <a:solidFill>
                  <a:srgbClr val="FFFFFF"/>
                </a:solidFill>
                <a:latin typeface="Calibri"/>
                <a:ea typeface="Calibri"/>
                <a:cs typeface="Calibri"/>
                <a:sym typeface="Calibri"/>
              </a:defRPr>
            </a:pPr>
            <a:r>
              <a:rPr sz="1800">
                <a:solidFill>
                  <a:srgbClr val="F2B940"/>
                </a:solidFill>
              </a:rPr>
              <a:t>Políticas públicas</a:t>
            </a:r>
            <a:r>
              <a:t> de incentivo e </a:t>
            </a:r>
            <a:r>
              <a:rPr sz="1800">
                <a:solidFill>
                  <a:srgbClr val="F2B940"/>
                </a:solidFill>
              </a:rPr>
              <a:t>segurança jurídica </a:t>
            </a:r>
            <a:r>
              <a:t>são chave</a:t>
            </a:r>
          </a:p>
          <a:p>
            <a:pPr>
              <a:defRPr sz="1300">
                <a:solidFill>
                  <a:srgbClr val="FFFFFF"/>
                </a:solidFill>
                <a:latin typeface="Calibri"/>
                <a:ea typeface="Calibri"/>
                <a:cs typeface="Calibri"/>
                <a:sym typeface="Calibri"/>
              </a:defRPr>
            </a:pPr>
            <a:endParaRPr sz="700"/>
          </a:p>
          <a:p>
            <a:pPr>
              <a:defRPr sz="1300">
                <a:solidFill>
                  <a:srgbClr val="FFFFFF"/>
                </a:solidFill>
                <a:latin typeface="Calibri"/>
                <a:ea typeface="Calibri"/>
                <a:cs typeface="Calibri"/>
                <a:sym typeface="Calibri"/>
              </a:defRPr>
            </a:pPr>
            <a:r>
              <a:rPr sz="700"/>
              <a:t> </a:t>
            </a:r>
          </a:p>
          <a:p>
            <a:pPr>
              <a:defRPr sz="1300">
                <a:solidFill>
                  <a:srgbClr val="FFFFFF"/>
                </a:solidFill>
                <a:latin typeface="Calibri"/>
                <a:ea typeface="Calibri"/>
                <a:cs typeface="Calibri"/>
                <a:sym typeface="Calibri"/>
              </a:defRPr>
            </a:pPr>
            <a:endParaRPr sz="700"/>
          </a:p>
        </p:txBody>
      </p:sp>
      <p:sp>
        <p:nvSpPr>
          <p:cNvPr id="895" name="Google Shape;385;p83"/>
          <p:cNvSpPr txBox="1"/>
          <p:nvPr/>
        </p:nvSpPr>
        <p:spPr>
          <a:xfrm>
            <a:off x="405800" y="846449"/>
            <a:ext cx="5849400" cy="4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500" b="1">
                <a:solidFill>
                  <a:srgbClr val="F2B940"/>
                </a:solidFill>
                <a:latin typeface="Exo 2"/>
                <a:ea typeface="Exo 2"/>
                <a:cs typeface="Exo 2"/>
                <a:sym typeface="Exo 2"/>
              </a:defRPr>
            </a:lvl1pPr>
          </a:lstStyle>
          <a:p>
            <a:r>
              <a:t>Considerações Finais</a:t>
            </a:r>
          </a:p>
        </p:txBody>
      </p:sp>
      <p:pic>
        <p:nvPicPr>
          <p:cNvPr id="896" name="Google Shape;392;p83" descr="Google Shape;392;p83"/>
          <p:cNvPicPr>
            <a:picLocks noChangeAspect="1"/>
          </p:cNvPicPr>
          <p:nvPr/>
        </p:nvPicPr>
        <p:blipFill>
          <a:blip r:embed="rId2">
            <a:extLst/>
          </a:blip>
          <a:stretch>
            <a:fillRect/>
          </a:stretch>
        </p:blipFill>
        <p:spPr>
          <a:xfrm>
            <a:off x="39975" y="4439549"/>
            <a:ext cx="931077" cy="658224"/>
          </a:xfrm>
          <a:prstGeom prst="rect">
            <a:avLst/>
          </a:prstGeom>
          <a:ln w="12700">
            <a:miter lim="400000"/>
          </a:ln>
        </p:spPr>
      </p:pic>
      <p:sp>
        <p:nvSpPr>
          <p:cNvPr id="897" name="Atenção quanto às fontes de informação…"/>
          <p:cNvSpPr txBox="1"/>
          <p:nvPr/>
        </p:nvSpPr>
        <p:spPr>
          <a:xfrm>
            <a:off x="3370923" y="3881714"/>
            <a:ext cx="352194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800">
                <a:solidFill>
                  <a:srgbClr val="F2B940"/>
                </a:solidFill>
                <a:latin typeface="Calibri"/>
                <a:ea typeface="Calibri"/>
                <a:cs typeface="Calibri"/>
                <a:sym typeface="Calibri"/>
              </a:defRPr>
            </a:pPr>
            <a:r>
              <a:t>Atenção</a:t>
            </a:r>
            <a:r>
              <a:rPr sz="1300">
                <a:solidFill>
                  <a:srgbClr val="FFFFFF"/>
                </a:solidFill>
              </a:rPr>
              <a:t> quanto às fontes de informação</a:t>
            </a:r>
          </a:p>
          <a:p>
            <a:pPr>
              <a:defRPr sz="1300">
                <a:solidFill>
                  <a:srgbClr val="FFFFFF"/>
                </a:solidFill>
                <a:latin typeface="Calibri"/>
                <a:ea typeface="Calibri"/>
                <a:cs typeface="Calibri"/>
                <a:sym typeface="Calibri"/>
              </a:defRPr>
            </a:pPr>
            <a:r>
              <a:t>Necessidade de acompanhamento </a:t>
            </a:r>
            <a:r>
              <a:rPr sz="1800">
                <a:solidFill>
                  <a:srgbClr val="F2B940"/>
                </a:solidFill>
              </a:rPr>
              <a:t>contínuo</a:t>
            </a:r>
          </a:p>
          <a:p>
            <a:pPr>
              <a:defRPr sz="1300">
                <a:solidFill>
                  <a:srgbClr val="FFFFFF"/>
                </a:solidFill>
                <a:latin typeface="Calibri"/>
                <a:ea typeface="Calibri"/>
                <a:cs typeface="Calibri"/>
                <a:sym typeface="Calibri"/>
              </a:defRPr>
            </a:pPr>
            <a:r>
              <a:t>Considerar participação  </a:t>
            </a:r>
            <a:r>
              <a:rPr sz="1800">
                <a:solidFill>
                  <a:srgbClr val="F2B940"/>
                </a:solidFill>
              </a:rPr>
              <a:t>ativa</a:t>
            </a:r>
            <a:r>
              <a:t> </a:t>
            </a:r>
            <a:r>
              <a:rPr sz="1800">
                <a:solidFill>
                  <a:srgbClr val="F2B940"/>
                </a:solidFill>
              </a:rPr>
              <a:t> </a:t>
            </a:r>
          </a:p>
        </p:txBody>
      </p:sp>
      <p:sp>
        <p:nvSpPr>
          <p:cNvPr id="898" name="Seta"/>
          <p:cNvSpPr/>
          <p:nvPr/>
        </p:nvSpPr>
        <p:spPr>
          <a:xfrm>
            <a:off x="1706187" y="3916712"/>
            <a:ext cx="1270001" cy="730106"/>
          </a:xfrm>
          <a:prstGeom prst="rightArrow">
            <a:avLst>
              <a:gd name="adj1" fmla="val 32000"/>
              <a:gd name="adj2" fmla="val 111326"/>
            </a:avLst>
          </a:prstGeom>
          <a:solidFill>
            <a:srgbClr val="F2B940"/>
          </a:solidFill>
          <a:ln w="25400">
            <a:solidFill>
              <a:srgbClr val="FFFFFF"/>
            </a:solidFill>
          </a:ln>
        </p:spPr>
        <p:txBody>
          <a:bodyPr lIns="0" tIns="0" rIns="0" bIns="0"/>
          <a:lstStyle/>
          <a:p>
            <a:pPr>
              <a:defRPr>
                <a:solidFill>
                  <a:srgbClr val="F2B940"/>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94">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89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89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89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89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89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iterate>
                                    <p:tmAbs val="0"/>
                                  </p:iterate>
                                  <p:childTnLst>
                                    <p:set>
                                      <p:cBhvr>
                                        <p:cTn id="32" fill="hold"/>
                                        <p:tgtEl>
                                          <p:spTgt spid="894">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iterate>
                                    <p:tmAbs val="0"/>
                                  </p:iterate>
                                  <p:childTnLst>
                                    <p:set>
                                      <p:cBhvr>
                                        <p:cTn id="36" fill="hold"/>
                                        <p:tgtEl>
                                          <p:spTgt spid="894">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3" nodeType="clickEffect">
                                  <p:stCondLst>
                                    <p:cond delay="0"/>
                                  </p:stCondLst>
                                  <p:iterate>
                                    <p:tmAbs val="0"/>
                                  </p:iterate>
                                  <p:childTnLst>
                                    <p:set>
                                      <p:cBhvr>
                                        <p:cTn id="40" fill="hold"/>
                                        <p:tgtEl>
                                          <p:spTgt spid="89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2" nodeType="clickEffect">
                                  <p:stCondLst>
                                    <p:cond delay="0"/>
                                  </p:stCondLst>
                                  <p:iterate>
                                    <p:tmAbs val="0"/>
                                  </p:iterate>
                                  <p:childTnLst>
                                    <p:set>
                                      <p:cBhvr>
                                        <p:cTn id="44" fill="hold"/>
                                        <p:tgtEl>
                                          <p:spTgt spid="894">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iterate>
                                    <p:tmAbs val="0"/>
                                  </p:iterate>
                                  <p:childTnLst>
                                    <p:set>
                                      <p:cBhvr>
                                        <p:cTn id="48" fill="hold"/>
                                        <p:tgtEl>
                                          <p:spTgt spid="894">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iterate>
                                    <p:tmAbs val="0"/>
                                  </p:iterate>
                                  <p:childTnLst>
                                    <p:set>
                                      <p:cBhvr>
                                        <p:cTn id="52" fill="hold"/>
                                        <p:tgtEl>
                                          <p:spTgt spid="894">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2" nodeType="clickEffect">
                                  <p:stCondLst>
                                    <p:cond delay="0"/>
                                  </p:stCondLst>
                                  <p:iterate>
                                    <p:tmAbs val="0"/>
                                  </p:iterate>
                                  <p:childTnLst>
                                    <p:set>
                                      <p:cBhvr>
                                        <p:cTn id="56" fill="hold"/>
                                        <p:tgtEl>
                                          <p:spTgt spid="894">
                                            <p:txEl>
                                              <p:pRg st="10" end="1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4" nodeType="clickEffect">
                                  <p:stCondLst>
                                    <p:cond delay="0"/>
                                  </p:stCondLst>
                                  <p:iterate>
                                    <p:tmAbs val="0"/>
                                  </p:iterate>
                                  <p:childTnLst>
                                    <p:set>
                                      <p:cBhvr>
                                        <p:cTn id="60" fill="hold"/>
                                        <p:tgtEl>
                                          <p:spTgt spid="897">
                                            <p:bg/>
                                          </p:spTgt>
                                        </p:tgtEl>
                                        <p:attrNameLst>
                                          <p:attrName>style.visibility</p:attrName>
                                        </p:attrNameLst>
                                      </p:cBhvr>
                                      <p:to>
                                        <p:strVal val="visible"/>
                                      </p:to>
                                    </p:set>
                                  </p:childTnLst>
                                </p:cTn>
                              </p:par>
                              <p:par>
                                <p:cTn id="61" presetID="1" presetClass="entr" presetSubtype="0" fill="hold" grpId="4" nodeType="withEffect">
                                  <p:stCondLst>
                                    <p:cond delay="0"/>
                                  </p:stCondLst>
                                  <p:iterate>
                                    <p:tmAbs val="0"/>
                                  </p:iterate>
                                  <p:childTnLst>
                                    <p:set>
                                      <p:cBhvr>
                                        <p:cTn id="62" fill="hold"/>
                                        <p:tgtEl>
                                          <p:spTgt spid="897">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4" nodeType="clickEffect">
                                  <p:stCondLst>
                                    <p:cond delay="0"/>
                                  </p:stCondLst>
                                  <p:iterate>
                                    <p:tmAbs val="0"/>
                                  </p:iterate>
                                  <p:childTnLst>
                                    <p:set>
                                      <p:cBhvr>
                                        <p:cTn id="66" fill="hold"/>
                                        <p:tgtEl>
                                          <p:spTgt spid="897">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4" nodeType="clickEffect">
                                  <p:stCondLst>
                                    <p:cond delay="0"/>
                                  </p:stCondLst>
                                  <p:iterate>
                                    <p:tmAbs val="0"/>
                                  </p:iterate>
                                  <p:childTnLst>
                                    <p:set>
                                      <p:cBhvr>
                                        <p:cTn id="70" fill="hold"/>
                                        <p:tgtEl>
                                          <p:spTgt spid="89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 grpId="2" build="p" bldLvl="5" animBg="1" advAuto="0"/>
      <p:bldP spid="895" grpId="1" animBg="1" advAuto="0"/>
      <p:bldP spid="897" grpId="4" build="p" bldLvl="5" animBg="1" advAuto="0"/>
      <p:bldP spid="898"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93" name="www.blockchainacademy.com.br"/>
          <p:cNvSpPr/>
          <p:nvPr/>
        </p:nvSpPr>
        <p:spPr>
          <a:xfrm>
            <a:off x="1727167" y="189637"/>
            <a:ext cx="5221802" cy="399450"/>
          </a:xfrm>
          <a:prstGeom prst="rect">
            <a:avLst/>
          </a:prstGeom>
          <a:solidFill>
            <a:srgbClr val="000000"/>
          </a:solidFill>
          <a:ln w="25400">
            <a:solidFill>
              <a:srgbClr val="181818"/>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ctr">
              <a:defRPr sz="2500">
                <a:solidFill>
                  <a:srgbClr val="F2B940"/>
                </a:solidFill>
              </a:defRPr>
            </a:lvl1pPr>
          </a:lstStyle>
          <a:p>
            <a:r>
              <a:t>www.blockchainacademy.com.br</a:t>
            </a:r>
          </a:p>
        </p:txBody>
      </p:sp>
      <p:pic>
        <p:nvPicPr>
          <p:cNvPr id="694" name="Imagem" descr="Imagem"/>
          <p:cNvPicPr>
            <a:picLocks noChangeAspect="1"/>
          </p:cNvPicPr>
          <p:nvPr/>
        </p:nvPicPr>
        <p:blipFill>
          <a:blip r:embed="rId2">
            <a:extLst/>
          </a:blip>
          <a:srcRect l="7474" t="11615" r="4035" b="2889"/>
          <a:stretch>
            <a:fillRect/>
          </a:stretch>
        </p:blipFill>
        <p:spPr>
          <a:xfrm>
            <a:off x="930870" y="693978"/>
            <a:ext cx="7282403" cy="439745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Google Shape;572;p105"/>
          <p:cNvSpPr/>
          <p:nvPr/>
        </p:nvSpPr>
        <p:spPr>
          <a:xfrm>
            <a:off x="0" y="-397"/>
            <a:ext cx="9144000" cy="5144400"/>
          </a:xfrm>
          <a:prstGeom prst="rect">
            <a:avLst/>
          </a:prstGeom>
          <a:solidFill>
            <a:srgbClr val="000000"/>
          </a:solidFill>
          <a:ln w="12700">
            <a:miter lim="400000"/>
          </a:ln>
        </p:spPr>
        <p:txBody>
          <a:bodyPr lIns="0" tIns="0" rIns="0" bIns="0" anchor="ctr"/>
          <a:lstStyle/>
          <a:p>
            <a:pPr algn="ctr">
              <a:defRPr sz="900">
                <a:solidFill>
                  <a:srgbClr val="FFFFFF"/>
                </a:solidFill>
                <a:latin typeface="Calibri"/>
                <a:ea typeface="Calibri"/>
                <a:cs typeface="Calibri"/>
                <a:sym typeface="Calibri"/>
              </a:defRPr>
            </a:pPr>
            <a:endParaRPr/>
          </a:p>
        </p:txBody>
      </p:sp>
      <p:sp>
        <p:nvSpPr>
          <p:cNvPr id="901" name="Google Shape;573;p105"/>
          <p:cNvSpPr txBox="1"/>
          <p:nvPr/>
        </p:nvSpPr>
        <p:spPr>
          <a:xfrm>
            <a:off x="2161135" y="898257"/>
            <a:ext cx="5086755" cy="59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lgn="ctr">
              <a:defRPr sz="3600" b="1">
                <a:latin typeface="Exo 2"/>
                <a:ea typeface="Exo 2"/>
                <a:cs typeface="Exo 2"/>
                <a:sym typeface="Exo 2"/>
              </a:defRPr>
            </a:lvl1pPr>
          </a:lstStyle>
          <a:p>
            <a:r>
              <a:t>OBRIGADA!</a:t>
            </a:r>
          </a:p>
        </p:txBody>
      </p:sp>
      <p:sp>
        <p:nvSpPr>
          <p:cNvPr id="902" name="Google Shape;574;p105"/>
          <p:cNvSpPr txBox="1"/>
          <p:nvPr/>
        </p:nvSpPr>
        <p:spPr>
          <a:xfrm>
            <a:off x="1432563" y="3920373"/>
            <a:ext cx="6543900" cy="474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lgn="ctr">
              <a:defRPr sz="2300" b="1" u="sng">
                <a:solidFill>
                  <a:schemeClr val="accent5"/>
                </a:solidFill>
                <a:uFill>
                  <a:solidFill>
                    <a:schemeClr val="accent5"/>
                  </a:solidFill>
                </a:uFill>
                <a:latin typeface="Exo 2"/>
                <a:ea typeface="Exo 2"/>
                <a:cs typeface="Exo 2"/>
                <a:sym typeface="Exo 2"/>
                <a:hlinkClick r:id="rId2"/>
              </a:defRPr>
            </a:lvl1pPr>
          </a:lstStyle>
          <a:p>
            <a:pPr>
              <a:defRPr>
                <a:solidFill>
                  <a:srgbClr val="0000FF"/>
                </a:solidFill>
                <a:uFillTx/>
              </a:defRPr>
            </a:pPr>
            <a:r>
              <a:rPr>
                <a:solidFill>
                  <a:schemeClr val="accent5"/>
                </a:solidFill>
                <a:uFill>
                  <a:solidFill>
                    <a:schemeClr val="accent5"/>
                  </a:solidFill>
                </a:uFill>
                <a:hlinkClick r:id="rId2"/>
              </a:rPr>
              <a:t>rosine.kadamani@blockchainacademy.com.br</a:t>
            </a:r>
            <a:endParaRPr sz="700"/>
          </a:p>
        </p:txBody>
      </p:sp>
      <p:sp>
        <p:nvSpPr>
          <p:cNvPr id="903" name="Google Shape;575;p105"/>
          <p:cNvSpPr txBox="1"/>
          <p:nvPr/>
        </p:nvSpPr>
        <p:spPr>
          <a:xfrm>
            <a:off x="2725565" y="2664524"/>
            <a:ext cx="3545700" cy="103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p>
            <a:pPr algn="ctr">
              <a:defRPr sz="2500">
                <a:solidFill>
                  <a:srgbClr val="F2B940"/>
                </a:solidFill>
                <a:latin typeface="Exo 2"/>
                <a:ea typeface="Exo 2"/>
                <a:cs typeface="Exo 2"/>
                <a:sym typeface="Exo 2"/>
              </a:defRPr>
            </a:pPr>
            <a:r>
              <a:t>Obrigada</a:t>
            </a:r>
          </a:p>
          <a:p>
            <a:pPr algn="ctr">
              <a:defRPr sz="2000" b="1">
                <a:solidFill>
                  <a:srgbClr val="F2B940"/>
                </a:solidFill>
                <a:latin typeface="Exo 2"/>
                <a:ea typeface="Exo 2"/>
                <a:cs typeface="Exo 2"/>
                <a:sym typeface="Exo 2"/>
              </a:defRPr>
            </a:pPr>
            <a:r>
              <a:t>Rosine Kadamani</a:t>
            </a:r>
          </a:p>
          <a:p>
            <a:pPr algn="ctr">
              <a:defRPr sz="2000" b="1">
                <a:solidFill>
                  <a:srgbClr val="F2B940"/>
                </a:solidFill>
                <a:latin typeface="Exo 2"/>
                <a:ea typeface="Exo 2"/>
                <a:cs typeface="Exo 2"/>
                <a:sym typeface="Exo 2"/>
              </a:defRPr>
            </a:pPr>
            <a:r>
              <a:t>Blockchain Academy</a:t>
            </a:r>
          </a:p>
        </p:txBody>
      </p:sp>
      <p:pic>
        <p:nvPicPr>
          <p:cNvPr id="904" name="Google Shape;576;p105" descr="Google Shape;576;p105"/>
          <p:cNvPicPr>
            <a:picLocks noChangeAspect="1"/>
          </p:cNvPicPr>
          <p:nvPr/>
        </p:nvPicPr>
        <p:blipFill>
          <a:blip r:embed="rId3">
            <a:extLst/>
          </a:blip>
          <a:stretch>
            <a:fillRect/>
          </a:stretch>
        </p:blipFill>
        <p:spPr>
          <a:xfrm>
            <a:off x="2815525" y="364449"/>
            <a:ext cx="3253504" cy="230007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01"/>
                                        </p:tgtEl>
                                        <p:attrNameLst>
                                          <p:attrName>style.visibility</p:attrName>
                                        </p:attrNameLst>
                                      </p:cBhvr>
                                      <p:to>
                                        <p:strVal val="visible"/>
                                      </p:to>
                                    </p:set>
                                    <p:animEffect transition="in" filter="dissolve">
                                      <p:cBhvr>
                                        <p:cTn id="7" dur="500"/>
                                        <p:tgtEl>
                                          <p:spTgt spid="901"/>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902"/>
                                        </p:tgtEl>
                                        <p:attrNameLst>
                                          <p:attrName>style.visibility</p:attrName>
                                        </p:attrNameLst>
                                      </p:cBhvr>
                                      <p:to>
                                        <p:strVal val="visible"/>
                                      </p:to>
                                    </p:set>
                                    <p:animEffect transition="in" filter="dissolve">
                                      <p:cBhvr>
                                        <p:cTn id="11" dur="500"/>
                                        <p:tgtEl>
                                          <p:spTgt spid="90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 grpId="1" animBg="1" advAuto="0"/>
      <p:bldP spid="902" grpId="2" animBg="1" advAuto="0"/>
      <p:bldP spid="903"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96" name="Google Shape;354;p81" descr="Google Shape;354;p81"/>
          <p:cNvPicPr>
            <a:picLocks noChangeAspect="1"/>
          </p:cNvPicPr>
          <p:nvPr/>
        </p:nvPicPr>
        <p:blipFill>
          <a:blip r:embed="rId2">
            <a:extLst/>
          </a:blip>
          <a:srcRect l="4267" t="16764" r="1932" b="14638"/>
          <a:stretch>
            <a:fillRect/>
          </a:stretch>
        </p:blipFill>
        <p:spPr>
          <a:xfrm>
            <a:off x="491774" y="841674"/>
            <a:ext cx="8477455" cy="3874853"/>
          </a:xfrm>
          <a:prstGeom prst="rect">
            <a:avLst/>
          </a:prstGeom>
          <a:ln w="12700">
            <a:miter lim="400000"/>
          </a:ln>
        </p:spPr>
      </p:pic>
      <p:sp>
        <p:nvSpPr>
          <p:cNvPr id="697" name="Google Shape;355;p81"/>
          <p:cNvSpPr txBox="1"/>
          <p:nvPr/>
        </p:nvSpPr>
        <p:spPr>
          <a:xfrm>
            <a:off x="1536600" y="296098"/>
            <a:ext cx="6070801" cy="35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lgn="ctr">
              <a:defRPr sz="2000">
                <a:solidFill>
                  <a:srgbClr val="FDB600"/>
                </a:solidFill>
                <a:latin typeface="Exo 2 Medium"/>
                <a:ea typeface="Exo 2 Medium"/>
                <a:cs typeface="Exo 2 Medium"/>
                <a:sym typeface="Exo 2 Medium"/>
              </a:defRPr>
            </a:lvl1pPr>
          </a:lstStyle>
          <a:p>
            <a:r>
              <a:t>Alguns de nossos clientes</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99" name="Google Shape;366;p83" descr="Google Shape;366;p83"/>
          <p:cNvPicPr>
            <a:picLocks noChangeAspect="1"/>
          </p:cNvPicPr>
          <p:nvPr/>
        </p:nvPicPr>
        <p:blipFill>
          <a:blip r:embed="rId2">
            <a:extLst/>
          </a:blip>
          <a:srcRect l="2022" t="14269" r="2021" b="2818"/>
          <a:stretch>
            <a:fillRect/>
          </a:stretch>
        </p:blipFill>
        <p:spPr>
          <a:xfrm>
            <a:off x="596065" y="734939"/>
            <a:ext cx="7758777" cy="4190188"/>
          </a:xfrm>
          <a:prstGeom prst="rect">
            <a:avLst/>
          </a:prstGeom>
          <a:ln w="12700">
            <a:miter lim="400000"/>
          </a:ln>
        </p:spPr>
      </p:pic>
      <p:sp>
        <p:nvSpPr>
          <p:cNvPr id="700" name="www.blockchainparanegocios.com.br"/>
          <p:cNvSpPr/>
          <p:nvPr/>
        </p:nvSpPr>
        <p:spPr>
          <a:xfrm>
            <a:off x="1746012" y="207188"/>
            <a:ext cx="5459012" cy="39945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ctr">
              <a:defRPr sz="2500">
                <a:solidFill>
                  <a:srgbClr val="F2B940"/>
                </a:solidFill>
              </a:defRPr>
            </a:lvl1pPr>
          </a:lstStyle>
          <a:p>
            <a:r>
              <a:t>www.blockchainparanegocios.com.br</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02" name="Imagem" descr="Imagem"/>
          <p:cNvPicPr>
            <a:picLocks noChangeAspect="1"/>
          </p:cNvPicPr>
          <p:nvPr/>
        </p:nvPicPr>
        <p:blipFill>
          <a:blip r:embed="rId2">
            <a:extLst/>
          </a:blip>
          <a:srcRect t="4593"/>
          <a:stretch>
            <a:fillRect/>
          </a:stretch>
        </p:blipFill>
        <p:spPr>
          <a:xfrm>
            <a:off x="710371" y="631007"/>
            <a:ext cx="7302734" cy="4354536"/>
          </a:xfrm>
          <a:prstGeom prst="rect">
            <a:avLst/>
          </a:prstGeom>
          <a:ln w="12700">
            <a:miter lim="400000"/>
          </a:ln>
        </p:spPr>
      </p:pic>
      <p:sp>
        <p:nvSpPr>
          <p:cNvPr id="703" name="www.blockchain.ecosystemacceleration.com"/>
          <p:cNvSpPr/>
          <p:nvPr/>
        </p:nvSpPr>
        <p:spPr>
          <a:xfrm>
            <a:off x="1094311" y="119433"/>
            <a:ext cx="6535017" cy="399451"/>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ctr">
              <a:defRPr sz="2500">
                <a:solidFill>
                  <a:srgbClr val="F2B940"/>
                </a:solidFill>
              </a:defRPr>
            </a:lvl1pPr>
          </a:lstStyle>
          <a:p>
            <a:r>
              <a:t>www.blockchain.ecosystemacceleration.com</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05" name="Imagem" descr="Imagem"/>
          <p:cNvPicPr>
            <a:picLocks noChangeAspect="1"/>
          </p:cNvPicPr>
          <p:nvPr/>
        </p:nvPicPr>
        <p:blipFill>
          <a:blip r:embed="rId2">
            <a:extLst/>
          </a:blip>
          <a:srcRect t="4219"/>
          <a:stretch>
            <a:fillRect/>
          </a:stretch>
        </p:blipFill>
        <p:spPr>
          <a:xfrm>
            <a:off x="951309" y="612248"/>
            <a:ext cx="7241574" cy="4334988"/>
          </a:xfrm>
          <a:prstGeom prst="rect">
            <a:avLst/>
          </a:prstGeom>
          <a:ln w="12700">
            <a:miter lim="400000"/>
          </a:ln>
        </p:spPr>
      </p:pic>
      <p:sp>
        <p:nvSpPr>
          <p:cNvPr id="706" name="Programe seu Futuro"/>
          <p:cNvSpPr/>
          <p:nvPr/>
        </p:nvSpPr>
        <p:spPr>
          <a:xfrm>
            <a:off x="1094311" y="119433"/>
            <a:ext cx="6535017" cy="399451"/>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ctr">
              <a:defRPr sz="2500">
                <a:solidFill>
                  <a:srgbClr val="F2B940"/>
                </a:solidFill>
              </a:defRPr>
            </a:lvl1pPr>
          </a:lstStyle>
          <a:p>
            <a:r>
              <a:t>Programe seu Futuro</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8" name="Google Shape;351;p80"/>
          <p:cNvSpPr/>
          <p:nvPr/>
        </p:nvSpPr>
        <p:spPr>
          <a:xfrm flipH="1">
            <a:off x="643543" y="2707461"/>
            <a:ext cx="1" cy="1864201"/>
          </a:xfrm>
          <a:prstGeom prst="line">
            <a:avLst/>
          </a:prstGeom>
          <a:ln w="38100">
            <a:solidFill>
              <a:srgbClr val="FFFFFF"/>
            </a:solidFill>
            <a:miter lim="8000"/>
          </a:ln>
        </p:spPr>
        <p:txBody>
          <a:bodyPr lIns="0" tIns="0" rIns="0" bIns="0"/>
          <a:lstStyle/>
          <a:p>
            <a:endParaRPr/>
          </a:p>
        </p:txBody>
      </p:sp>
      <p:pic>
        <p:nvPicPr>
          <p:cNvPr id="709" name="Google Shape;352;p80" descr="Google Shape;352;p80"/>
          <p:cNvPicPr>
            <a:picLocks noChangeAspect="1"/>
          </p:cNvPicPr>
          <p:nvPr/>
        </p:nvPicPr>
        <p:blipFill>
          <a:blip r:embed="rId3">
            <a:extLst/>
          </a:blip>
          <a:stretch>
            <a:fillRect/>
          </a:stretch>
        </p:blipFill>
        <p:spPr>
          <a:xfrm>
            <a:off x="8288426" y="4539543"/>
            <a:ext cx="854870" cy="604356"/>
          </a:xfrm>
          <a:prstGeom prst="rect">
            <a:avLst/>
          </a:prstGeom>
          <a:ln w="12700">
            <a:miter lim="400000"/>
          </a:ln>
        </p:spPr>
      </p:pic>
      <p:sp>
        <p:nvSpPr>
          <p:cNvPr id="710" name="Google Shape;353;p80"/>
          <p:cNvSpPr txBox="1"/>
          <p:nvPr/>
        </p:nvSpPr>
        <p:spPr>
          <a:xfrm>
            <a:off x="944297" y="3461305"/>
            <a:ext cx="8199602" cy="37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2200">
                <a:solidFill>
                  <a:srgbClr val="FFFFFF"/>
                </a:solidFill>
                <a:latin typeface="Exo 2"/>
                <a:ea typeface="Exo 2"/>
                <a:cs typeface="Exo 2"/>
                <a:sym typeface="Exo 2"/>
              </a:defRPr>
            </a:lvl1pPr>
          </a:lstStyle>
          <a:p>
            <a:r>
              <a:t>Origem</a:t>
            </a:r>
          </a:p>
        </p:txBody>
      </p:sp>
      <p:sp>
        <p:nvSpPr>
          <p:cNvPr id="711" name="Google Shape;354;p80"/>
          <p:cNvSpPr txBox="1"/>
          <p:nvPr/>
        </p:nvSpPr>
        <p:spPr>
          <a:xfrm>
            <a:off x="915722" y="2738028"/>
            <a:ext cx="8228401" cy="78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49" tIns="22849" rIns="22849" bIns="22849">
            <a:spAutoFit/>
          </a:bodyPr>
          <a:lstStyle>
            <a:lvl1pPr>
              <a:defRPr sz="4800" b="1">
                <a:solidFill>
                  <a:srgbClr val="FDB600"/>
                </a:solidFill>
                <a:latin typeface="Exo 2 Extra Bold"/>
                <a:ea typeface="Exo 2 Extra Bold"/>
                <a:cs typeface="Exo 2 Extra Bold"/>
                <a:sym typeface="Exo 2 Extra Bold"/>
              </a:defRPr>
            </a:lvl1pPr>
          </a:lstStyle>
          <a:p>
            <a:r>
              <a:t>BITCOIN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708"/>
                                        </p:tgtEl>
                                        <p:attrNameLst>
                                          <p:attrName>style.visibility</p:attrName>
                                        </p:attrNameLst>
                                      </p:cBhvr>
                                      <p:to>
                                        <p:strVal val="visible"/>
                                      </p:to>
                                    </p:set>
                                    <p:anim calcmode="lin" valueType="num">
                                      <p:cBhvr>
                                        <p:cTn id="7" dur="500" fill="hold"/>
                                        <p:tgtEl>
                                          <p:spTgt spid="708"/>
                                        </p:tgtEl>
                                        <p:attrNameLst>
                                          <p:attrName>ppt_x</p:attrName>
                                        </p:attrNameLst>
                                      </p:cBhvr>
                                      <p:tavLst>
                                        <p:tav tm="0">
                                          <p:val>
                                            <p:strVal val="#ppt_x"/>
                                          </p:val>
                                        </p:tav>
                                        <p:tav tm="100000">
                                          <p:val>
                                            <p:strVal val="#ppt_x"/>
                                          </p:val>
                                        </p:tav>
                                      </p:tavLst>
                                    </p:anim>
                                    <p:anim calcmode="lin" valueType="num">
                                      <p:cBhvr>
                                        <p:cTn id="8" dur="500" fill="hold"/>
                                        <p:tgtEl>
                                          <p:spTgt spid="70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1" animBg="1" advAuto="0"/>
    </p:bldLst>
  </p:timing>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946</Words>
  <Application>Microsoft Office PowerPoint</Application>
  <PresentationFormat>Apresentação na tela (16:9)</PresentationFormat>
  <Paragraphs>134</Paragraphs>
  <Slides>40</Slides>
  <Notes>17</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40</vt:i4>
      </vt:variant>
    </vt:vector>
  </HeadingPairs>
  <TitlesOfParts>
    <vt:vector size="48" baseType="lpstr">
      <vt:lpstr>Arial</vt:lpstr>
      <vt:lpstr>Calibri</vt:lpstr>
      <vt:lpstr>Exo 2</vt:lpstr>
      <vt:lpstr>Exo 2 Extra Bold</vt:lpstr>
      <vt:lpstr>Exo 2 Medium</vt:lpstr>
      <vt:lpstr>Times</vt:lpstr>
      <vt:lpstr>Trebuchet MS</vt:lpstr>
      <vt:lpstr>Simple Light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admlocal</dc:creator>
  <cp:lastModifiedBy>admlocal</cp:lastModifiedBy>
  <cp:revision>2</cp:revision>
  <dcterms:modified xsi:type="dcterms:W3CDTF">2019-08-27T11:47:56Z</dcterms:modified>
</cp:coreProperties>
</file>